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92" r:id="rId5"/>
    <p:sldId id="299" r:id="rId6"/>
    <p:sldId id="297" r:id="rId7"/>
    <p:sldId id="261" r:id="rId8"/>
    <p:sldId id="298" r:id="rId9"/>
    <p:sldId id="279" r:id="rId10"/>
    <p:sldId id="276" r:id="rId11"/>
    <p:sldId id="293" r:id="rId12"/>
    <p:sldId id="300" r:id="rId13"/>
    <p:sldId id="268" r:id="rId14"/>
    <p:sldId id="269" r:id="rId15"/>
    <p:sldId id="295" r:id="rId16"/>
    <p:sldId id="28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Williams (SAFD)" initials="DW(" lastIdx="1" clrIdx="0">
    <p:extLst>
      <p:ext uri="{19B8F6BF-5375-455C-9EA6-DF929625EA0E}">
        <p15:presenceInfo xmlns:p15="http://schemas.microsoft.com/office/powerpoint/2012/main" userId="S::Dana.Williams@sanantonio.gov::ed61ceb1-f803-41e4-a058-11c446c68f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400"/>
    <a:srgbClr val="446992"/>
    <a:srgbClr val="AEC2D8"/>
    <a:srgbClr val="98432A"/>
    <a:srgbClr val="44678D"/>
    <a:srgbClr val="263E5A"/>
    <a:srgbClr val="D6E0EB"/>
    <a:srgbClr val="728DAB"/>
    <a:srgbClr val="C95B3A"/>
    <a:srgbClr val="2D4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39" autoAdjust="0"/>
  </p:normalViewPr>
  <p:slideViewPr>
    <p:cSldViewPr snapToGrid="0" showGuides="1">
      <p:cViewPr varScale="1">
        <p:scale>
          <a:sx n="81" d="100"/>
          <a:sy n="81" d="100"/>
        </p:scale>
        <p:origin x="754" y="67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Williams" userId="ed61ceb1-f803-41e4-a058-11c446c68f5e" providerId="ADAL" clId="{6793EEE9-6D10-4A8E-9912-74C7BEEEA1CA}"/>
    <pc:docChg chg="custSel modSld">
      <pc:chgData name="Dana Williams" userId="ed61ceb1-f803-41e4-a058-11c446c68f5e" providerId="ADAL" clId="{6793EEE9-6D10-4A8E-9912-74C7BEEEA1CA}" dt="2026-06-10T17:41:38.943" v="108" actId="20577"/>
      <pc:docMkLst>
        <pc:docMk/>
      </pc:docMkLst>
      <pc:sldChg chg="modSp mod">
        <pc:chgData name="Dana Williams" userId="ed61ceb1-f803-41e4-a058-11c446c68f5e" providerId="ADAL" clId="{6793EEE9-6D10-4A8E-9912-74C7BEEEA1CA}" dt="2026-06-10T17:41:38.943" v="108" actId="20577"/>
        <pc:sldMkLst>
          <pc:docMk/>
          <pc:sldMk cId="3604630649" sldId="269"/>
        </pc:sldMkLst>
        <pc:spChg chg="mod">
          <ac:chgData name="Dana Williams" userId="ed61ceb1-f803-41e4-a058-11c446c68f5e" providerId="ADAL" clId="{6793EEE9-6D10-4A8E-9912-74C7BEEEA1CA}" dt="2026-06-10T17:41:38.943" v="108" actId="20577"/>
          <ac:spMkLst>
            <pc:docMk/>
            <pc:sldMk cId="3604630649" sldId="269"/>
            <ac:spMk id="5" creationId="{258777AE-B9C8-4FE6-9D01-99EFD4AF7CC1}"/>
          </ac:spMkLst>
        </pc:spChg>
      </pc:sldChg>
      <pc:sldChg chg="modSp mod">
        <pc:chgData name="Dana Williams" userId="ed61ceb1-f803-41e4-a058-11c446c68f5e" providerId="ADAL" clId="{6793EEE9-6D10-4A8E-9912-74C7BEEEA1CA}" dt="2026-06-10T17:38:40.168" v="96" actId="20577"/>
        <pc:sldMkLst>
          <pc:docMk/>
          <pc:sldMk cId="3898447929" sldId="292"/>
        </pc:sldMkLst>
        <pc:spChg chg="mod">
          <ac:chgData name="Dana Williams" userId="ed61ceb1-f803-41e4-a058-11c446c68f5e" providerId="ADAL" clId="{6793EEE9-6D10-4A8E-9912-74C7BEEEA1CA}" dt="2026-06-10T17:34:49.019" v="32" actId="20577"/>
          <ac:spMkLst>
            <pc:docMk/>
            <pc:sldMk cId="3898447929" sldId="292"/>
            <ac:spMk id="7" creationId="{93A3B864-5E85-99D2-93E5-5CA1F4F35DC7}"/>
          </ac:spMkLst>
        </pc:spChg>
        <pc:spChg chg="mod">
          <ac:chgData name="Dana Williams" userId="ed61ceb1-f803-41e4-a058-11c446c68f5e" providerId="ADAL" clId="{6793EEE9-6D10-4A8E-9912-74C7BEEEA1CA}" dt="2026-06-10T17:38:40.168" v="96" actId="20577"/>
          <ac:spMkLst>
            <pc:docMk/>
            <pc:sldMk cId="3898447929" sldId="292"/>
            <ac:spMk id="9" creationId="{485E0237-B9A1-0B58-E0AA-05EF84817EB4}"/>
          </ac:spMkLst>
        </pc:spChg>
      </pc:sldChg>
      <pc:sldChg chg="modSp mod">
        <pc:chgData name="Dana Williams" userId="ed61ceb1-f803-41e4-a058-11c446c68f5e" providerId="ADAL" clId="{6793EEE9-6D10-4A8E-9912-74C7BEEEA1CA}" dt="2026-06-10T17:37:41.098" v="94"/>
        <pc:sldMkLst>
          <pc:docMk/>
          <pc:sldMk cId="2519727083" sldId="295"/>
        </pc:sldMkLst>
        <pc:spChg chg="mod">
          <ac:chgData name="Dana Williams" userId="ed61ceb1-f803-41e4-a058-11c446c68f5e" providerId="ADAL" clId="{6793EEE9-6D10-4A8E-9912-74C7BEEEA1CA}" dt="2026-06-10T17:37:41.098" v="94"/>
          <ac:spMkLst>
            <pc:docMk/>
            <pc:sldMk cId="2519727083" sldId="295"/>
            <ac:spMk id="14" creationId="{C78180D0-1AB6-8416-0EB1-10648E1A6050}"/>
          </ac:spMkLst>
        </pc:spChg>
      </pc:sldChg>
      <pc:sldChg chg="modSp mod">
        <pc:chgData name="Dana Williams" userId="ed61ceb1-f803-41e4-a058-11c446c68f5e" providerId="ADAL" clId="{6793EEE9-6D10-4A8E-9912-74C7BEEEA1CA}" dt="2026-06-10T17:39:03.843" v="99" actId="20577"/>
        <pc:sldMkLst>
          <pc:docMk/>
          <pc:sldMk cId="1485080791" sldId="299"/>
        </pc:sldMkLst>
        <pc:spChg chg="mod">
          <ac:chgData name="Dana Williams" userId="ed61ceb1-f803-41e4-a058-11c446c68f5e" providerId="ADAL" clId="{6793EEE9-6D10-4A8E-9912-74C7BEEEA1CA}" dt="2026-06-10T17:39:03.843" v="99" actId="20577"/>
          <ac:spMkLst>
            <pc:docMk/>
            <pc:sldMk cId="1485080791" sldId="299"/>
            <ac:spMk id="3" creationId="{3C6746B3-AFD9-641E-7CBF-9A783646B36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480AC-C0DE-4E5E-9ECD-9AE37E3FCB7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03FBB-4A75-4460-AEA6-DEAEB9C61496}">
      <dgm:prSet phldrT="[Text]" phldr="0"/>
      <dgm:spPr/>
      <dgm:t>
        <a:bodyPr/>
        <a:lstStyle/>
        <a:p>
          <a:endParaRPr lang="en-US" dirty="0"/>
        </a:p>
      </dgm:t>
    </dgm:pt>
    <dgm:pt modelId="{4E972F7F-4B1B-47AA-A25B-1FFC561F1C76}" type="parTrans" cxnId="{D3D81948-D963-4D1E-AE16-9705EAF510FC}">
      <dgm:prSet/>
      <dgm:spPr/>
      <dgm:t>
        <a:bodyPr/>
        <a:lstStyle/>
        <a:p>
          <a:endParaRPr lang="en-US"/>
        </a:p>
      </dgm:t>
    </dgm:pt>
    <dgm:pt modelId="{67361508-930A-4A23-8CFC-BB56DA645C3C}" type="sibTrans" cxnId="{D3D81948-D963-4D1E-AE16-9705EAF510FC}">
      <dgm:prSet/>
      <dgm:spPr/>
      <dgm:t>
        <a:bodyPr/>
        <a:lstStyle/>
        <a:p>
          <a:endParaRPr lang="en-US"/>
        </a:p>
      </dgm:t>
    </dgm:pt>
    <dgm:pt modelId="{91969DED-4CB8-4A14-A50B-3F7B848E46B5}">
      <dgm:prSet phldrT="[Text]" phldr="0"/>
      <dgm:spPr/>
      <dgm:t>
        <a:bodyPr/>
        <a:lstStyle/>
        <a:p>
          <a:endParaRPr lang="en-US" dirty="0"/>
        </a:p>
      </dgm:t>
    </dgm:pt>
    <dgm:pt modelId="{441CD73D-85E1-42A6-BCF8-362A3247E2F3}" type="parTrans" cxnId="{537F2ED0-8BD0-4AD5-B60D-89B660EDA1AC}">
      <dgm:prSet/>
      <dgm:spPr/>
      <dgm:t>
        <a:bodyPr/>
        <a:lstStyle/>
        <a:p>
          <a:endParaRPr lang="en-US"/>
        </a:p>
      </dgm:t>
    </dgm:pt>
    <dgm:pt modelId="{81CA8AA2-C0C3-4381-BA8B-413EDD578B83}" type="sibTrans" cxnId="{537F2ED0-8BD0-4AD5-B60D-89B660EDA1AC}">
      <dgm:prSet/>
      <dgm:spPr/>
      <dgm:t>
        <a:bodyPr/>
        <a:lstStyle/>
        <a:p>
          <a:endParaRPr lang="en-US"/>
        </a:p>
      </dgm:t>
    </dgm:pt>
    <dgm:pt modelId="{8A04F340-E8E1-4146-9905-E7ADCAEAABD7}">
      <dgm:prSet phldrT="[Text]" phldr="0"/>
      <dgm:spPr/>
      <dgm:t>
        <a:bodyPr/>
        <a:lstStyle/>
        <a:p>
          <a:endParaRPr lang="en-US" dirty="0"/>
        </a:p>
      </dgm:t>
    </dgm:pt>
    <dgm:pt modelId="{4EBD5EC2-45ED-4ED6-8376-97D155A911AE}" type="parTrans" cxnId="{E636BFFB-0404-4D4B-B3F0-C64FDFD9DDEF}">
      <dgm:prSet/>
      <dgm:spPr/>
      <dgm:t>
        <a:bodyPr/>
        <a:lstStyle/>
        <a:p>
          <a:endParaRPr lang="en-US"/>
        </a:p>
      </dgm:t>
    </dgm:pt>
    <dgm:pt modelId="{F9CD2A04-6A34-4104-A971-391788B88F55}" type="sibTrans" cxnId="{E636BFFB-0404-4D4B-B3F0-C64FDFD9DDEF}">
      <dgm:prSet/>
      <dgm:spPr/>
      <dgm:t>
        <a:bodyPr/>
        <a:lstStyle/>
        <a:p>
          <a:endParaRPr lang="en-US"/>
        </a:p>
      </dgm:t>
    </dgm:pt>
    <dgm:pt modelId="{2BE415B7-7185-4956-8487-237B40BC0EE5}">
      <dgm:prSet phldrT="[Text]" phldr="0"/>
      <dgm:spPr/>
      <dgm:t>
        <a:bodyPr/>
        <a:lstStyle/>
        <a:p>
          <a:endParaRPr lang="en-US" dirty="0"/>
        </a:p>
      </dgm:t>
    </dgm:pt>
    <dgm:pt modelId="{A38E847E-0D1D-4F40-9A71-4D5999ADE08B}" type="parTrans" cxnId="{CB32A309-9CA9-4554-941D-519A91A9E733}">
      <dgm:prSet/>
      <dgm:spPr/>
      <dgm:t>
        <a:bodyPr/>
        <a:lstStyle/>
        <a:p>
          <a:endParaRPr lang="en-US"/>
        </a:p>
      </dgm:t>
    </dgm:pt>
    <dgm:pt modelId="{F0D1C61C-E3F2-49BA-A2D8-C04A81308E5D}" type="sibTrans" cxnId="{CB32A309-9CA9-4554-941D-519A91A9E733}">
      <dgm:prSet/>
      <dgm:spPr/>
      <dgm:t>
        <a:bodyPr/>
        <a:lstStyle/>
        <a:p>
          <a:endParaRPr lang="en-US"/>
        </a:p>
      </dgm:t>
    </dgm:pt>
    <dgm:pt modelId="{D2FE027B-4161-41E1-B4D4-02AECB2E3FA0}">
      <dgm:prSet phldrT="[Text]" phldr="0"/>
      <dgm:spPr/>
      <dgm:t>
        <a:bodyPr/>
        <a:lstStyle/>
        <a:p>
          <a:endParaRPr lang="en-US" dirty="0"/>
        </a:p>
      </dgm:t>
    </dgm:pt>
    <dgm:pt modelId="{4D59E06B-629C-40B5-96D3-423B7A56C945}" type="sibTrans" cxnId="{4F4F82A2-02F1-492B-96C1-46C070BEFCE3}">
      <dgm:prSet/>
      <dgm:spPr/>
      <dgm:t>
        <a:bodyPr/>
        <a:lstStyle/>
        <a:p>
          <a:endParaRPr lang="en-US"/>
        </a:p>
      </dgm:t>
    </dgm:pt>
    <dgm:pt modelId="{88680CFE-3CE0-4842-B3D3-716D3B671238}" type="parTrans" cxnId="{4F4F82A2-02F1-492B-96C1-46C070BEFCE3}">
      <dgm:prSet/>
      <dgm:spPr/>
      <dgm:t>
        <a:bodyPr/>
        <a:lstStyle/>
        <a:p>
          <a:endParaRPr lang="en-US"/>
        </a:p>
      </dgm:t>
    </dgm:pt>
    <dgm:pt modelId="{3CC73758-10C1-47F8-AFA7-1A986D4DDD60}">
      <dgm:prSet phldrT="[Text]" phldr="0"/>
      <dgm:spPr/>
      <dgm:t>
        <a:bodyPr/>
        <a:lstStyle/>
        <a:p>
          <a:endParaRPr lang="en-US" dirty="0"/>
        </a:p>
      </dgm:t>
    </dgm:pt>
    <dgm:pt modelId="{D8170BBA-6035-4773-8431-FEDD687647FF}" type="sibTrans" cxnId="{4A69F85D-5C15-48FD-893A-B3050E1BADEB}">
      <dgm:prSet/>
      <dgm:spPr/>
      <dgm:t>
        <a:bodyPr/>
        <a:lstStyle/>
        <a:p>
          <a:endParaRPr lang="en-US"/>
        </a:p>
      </dgm:t>
    </dgm:pt>
    <dgm:pt modelId="{FF6AE4B6-4A2F-49EE-9316-9AF55E77838B}" type="parTrans" cxnId="{4A69F85D-5C15-48FD-893A-B3050E1BADEB}">
      <dgm:prSet/>
      <dgm:spPr/>
      <dgm:t>
        <a:bodyPr/>
        <a:lstStyle/>
        <a:p>
          <a:endParaRPr lang="en-US"/>
        </a:p>
      </dgm:t>
    </dgm:pt>
    <dgm:pt modelId="{6A2DCFA1-813B-4FFF-87A8-FA81C76B4F7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u="sng" dirty="0">
              <a:effectLst/>
              <a:latin typeface="Google Sans"/>
            </a:rPr>
            <a:t>Be Calm and Clear</a:t>
          </a:r>
          <a:r>
            <a:rPr lang="en-US" b="1" i="0" dirty="0">
              <a:effectLst/>
              <a:latin typeface="Google Sans"/>
            </a:rPr>
            <a:t>:</a:t>
          </a:r>
          <a:r>
            <a:rPr lang="en-US" b="0" i="0" dirty="0">
              <a:effectLst/>
              <a:latin typeface="Google Sans"/>
            </a:rPr>
            <a:t> Speak in a normal tone, avoiding screaming or acting frantically, as this helps them process information faster.</a:t>
          </a:r>
          <a:endParaRPr lang="en-US" dirty="0"/>
        </a:p>
      </dgm:t>
    </dgm:pt>
    <dgm:pt modelId="{8B9659A5-9724-4879-841A-571952CB5456}" type="parTrans" cxnId="{FFF640CC-BBEB-4FE6-ACF5-7031A10C6F53}">
      <dgm:prSet/>
      <dgm:spPr/>
      <dgm:t>
        <a:bodyPr/>
        <a:lstStyle/>
        <a:p>
          <a:endParaRPr lang="en-US"/>
        </a:p>
      </dgm:t>
    </dgm:pt>
    <dgm:pt modelId="{532F8DAB-22C5-42B0-B8A7-6DEEF912CD01}" type="sibTrans" cxnId="{FFF640CC-BBEB-4FE6-ACF5-7031A10C6F53}">
      <dgm:prSet/>
      <dgm:spPr/>
      <dgm:t>
        <a:bodyPr/>
        <a:lstStyle/>
        <a:p>
          <a:endParaRPr lang="en-US"/>
        </a:p>
      </dgm:t>
    </dgm:pt>
    <dgm:pt modelId="{E8E66AB1-EA08-4FCD-B183-F3E1443CE789}">
      <dgm:prSet/>
      <dgm:spPr/>
      <dgm:t>
        <a:bodyPr/>
        <a:lstStyle/>
        <a:p>
          <a:r>
            <a:rPr lang="en-US" b="1" i="0" u="sng" dirty="0">
              <a:effectLst/>
              <a:latin typeface="Google Sans"/>
            </a:rPr>
            <a:t>Slow Down</a:t>
          </a:r>
          <a:r>
            <a:rPr lang="en-US" b="1" i="0" dirty="0">
              <a:effectLst/>
              <a:latin typeface="Google Sans"/>
            </a:rPr>
            <a:t>:</a:t>
          </a:r>
          <a:r>
            <a:rPr lang="en-US" b="0" i="0" dirty="0">
              <a:effectLst/>
              <a:latin typeface="Google Sans"/>
            </a:rPr>
            <a:t> Allow extra time for them to respond to you, especially if they are managing a high-stress scene</a:t>
          </a:r>
          <a:endParaRPr lang="en-US" dirty="0"/>
        </a:p>
      </dgm:t>
    </dgm:pt>
    <dgm:pt modelId="{47FB17C4-8E0E-4294-8502-D3C6C9275F1B}" type="parTrans" cxnId="{48DF1B85-F7ED-4705-BCB4-E910A2A78991}">
      <dgm:prSet/>
      <dgm:spPr/>
      <dgm:t>
        <a:bodyPr/>
        <a:lstStyle/>
        <a:p>
          <a:endParaRPr lang="en-US"/>
        </a:p>
      </dgm:t>
    </dgm:pt>
    <dgm:pt modelId="{A3469564-357C-4463-AE5A-52E3DCCC1CCA}" type="sibTrans" cxnId="{48DF1B85-F7ED-4705-BCB4-E910A2A78991}">
      <dgm:prSet/>
      <dgm:spPr/>
      <dgm:t>
        <a:bodyPr/>
        <a:lstStyle/>
        <a:p>
          <a:endParaRPr lang="en-US"/>
        </a:p>
      </dgm:t>
    </dgm:pt>
    <dgm:pt modelId="{170D8CB1-4AB2-4FE5-B4CE-7949FA75786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u="sng" dirty="0">
              <a:effectLst/>
              <a:latin typeface="Google Sans"/>
            </a:rPr>
            <a:t>Physical Distance</a:t>
          </a:r>
          <a:r>
            <a:rPr lang="en-US" b="1" i="0" dirty="0">
              <a:effectLst/>
              <a:latin typeface="Google Sans"/>
            </a:rPr>
            <a:t>:</a:t>
          </a:r>
          <a:r>
            <a:rPr lang="en-US" b="0" i="0" dirty="0">
              <a:effectLst/>
              <a:latin typeface="Google Sans"/>
            </a:rPr>
            <a:t> Do not crowd them. Approach in a way that is not threatening, keeping your hands visible.</a:t>
          </a:r>
          <a:endParaRPr lang="en-US" dirty="0"/>
        </a:p>
      </dgm:t>
    </dgm:pt>
    <dgm:pt modelId="{382F4050-003B-43BE-B833-EA068CC2114D}" type="parTrans" cxnId="{3CD33DA6-6279-4168-8D4A-A92353879755}">
      <dgm:prSet/>
      <dgm:spPr/>
      <dgm:t>
        <a:bodyPr/>
        <a:lstStyle/>
        <a:p>
          <a:endParaRPr lang="en-US"/>
        </a:p>
      </dgm:t>
    </dgm:pt>
    <dgm:pt modelId="{FA6789C3-DB09-414C-AD1D-79C1DBC558DF}" type="sibTrans" cxnId="{3CD33DA6-6279-4168-8D4A-A92353879755}">
      <dgm:prSet/>
      <dgm:spPr/>
      <dgm:t>
        <a:bodyPr/>
        <a:lstStyle/>
        <a:p>
          <a:endParaRPr lang="en-US"/>
        </a:p>
      </dgm:t>
    </dgm:pt>
    <dgm:pt modelId="{D089E128-F84B-478F-BB06-A6BAB322E393}">
      <dgm:prSet/>
      <dgm:spPr/>
      <dgm:t>
        <a:bodyPr/>
        <a:lstStyle/>
        <a:p>
          <a:r>
            <a:rPr lang="en-US" b="1" i="0" u="sng" dirty="0">
              <a:effectLst/>
              <a:latin typeface="Google Sans"/>
            </a:rPr>
            <a:t>Provide Key Info</a:t>
          </a:r>
          <a:r>
            <a:rPr lang="en-US" b="1" i="0" dirty="0">
              <a:effectLst/>
              <a:latin typeface="Google Sans"/>
            </a:rPr>
            <a:t>:</a:t>
          </a:r>
          <a:r>
            <a:rPr lang="en-US" b="0" i="0" dirty="0">
              <a:effectLst/>
              <a:latin typeface="Google Sans"/>
            </a:rPr>
            <a:t> Immediately state what is happening, where it is happening, and if anyone is in immediate danger</a:t>
          </a:r>
        </a:p>
      </dgm:t>
    </dgm:pt>
    <dgm:pt modelId="{E4026997-5332-4A67-B3F7-ED089C592733}" type="parTrans" cxnId="{33E9CF93-502F-459C-96ED-27D619BB4008}">
      <dgm:prSet/>
      <dgm:spPr/>
      <dgm:t>
        <a:bodyPr/>
        <a:lstStyle/>
        <a:p>
          <a:endParaRPr lang="en-US"/>
        </a:p>
      </dgm:t>
    </dgm:pt>
    <dgm:pt modelId="{F28C0374-2982-400D-812F-5B698A9E65DA}" type="sibTrans" cxnId="{33E9CF93-502F-459C-96ED-27D619BB4008}">
      <dgm:prSet/>
      <dgm:spPr/>
      <dgm:t>
        <a:bodyPr/>
        <a:lstStyle/>
        <a:p>
          <a:endParaRPr lang="en-US"/>
        </a:p>
      </dgm:t>
    </dgm:pt>
    <dgm:pt modelId="{94F84783-ED11-4240-84BF-E81D5F2F70CE}" type="pres">
      <dgm:prSet presAssocID="{A66480AC-C0DE-4E5E-9ECD-9AE37E3FCB79}" presName="linearFlow" presStyleCnt="0">
        <dgm:presLayoutVars>
          <dgm:dir/>
          <dgm:animLvl val="lvl"/>
          <dgm:resizeHandles val="exact"/>
        </dgm:presLayoutVars>
      </dgm:prSet>
      <dgm:spPr/>
    </dgm:pt>
    <dgm:pt modelId="{7BCF7354-44A7-4857-AB2F-1A09CC22BBF5}" type="pres">
      <dgm:prSet presAssocID="{A8C03FBB-4A75-4460-AEA6-DEAEB9C61496}" presName="composite" presStyleCnt="0"/>
      <dgm:spPr/>
    </dgm:pt>
    <dgm:pt modelId="{B4350EA6-1C1B-4971-B752-4BC8A9592AA7}" type="pres">
      <dgm:prSet presAssocID="{A8C03FBB-4A75-4460-AEA6-DEAEB9C61496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2A5D8F09-539C-40C9-9AD3-11405E34AC93}" type="pres">
      <dgm:prSet presAssocID="{A8C03FBB-4A75-4460-AEA6-DEAEB9C61496}" presName="descendantText" presStyleLbl="alignAcc1" presStyleIdx="0" presStyleCnt="4">
        <dgm:presLayoutVars>
          <dgm:bulletEnabled val="1"/>
        </dgm:presLayoutVars>
      </dgm:prSet>
      <dgm:spPr/>
    </dgm:pt>
    <dgm:pt modelId="{29746121-F273-4073-A3D7-CBD048DCD73A}" type="pres">
      <dgm:prSet presAssocID="{67361508-930A-4A23-8CFC-BB56DA645C3C}" presName="sp" presStyleCnt="0"/>
      <dgm:spPr/>
    </dgm:pt>
    <dgm:pt modelId="{71A9C8A9-AE4B-4E18-9432-B8C7844B83DB}" type="pres">
      <dgm:prSet presAssocID="{91969DED-4CB8-4A14-A50B-3F7B848E46B5}" presName="composite" presStyleCnt="0"/>
      <dgm:spPr/>
    </dgm:pt>
    <dgm:pt modelId="{9E575039-EE76-4438-BE10-D66555EE87EF}" type="pres">
      <dgm:prSet presAssocID="{91969DED-4CB8-4A14-A50B-3F7B848E46B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7D587E3-2DDA-4C75-BE61-A4061D15C9C9}" type="pres">
      <dgm:prSet presAssocID="{91969DED-4CB8-4A14-A50B-3F7B848E46B5}" presName="descendantText" presStyleLbl="alignAcc1" presStyleIdx="1" presStyleCnt="4" custLinFactNeighborX="-435" custLinFactNeighborY="1295">
        <dgm:presLayoutVars>
          <dgm:bulletEnabled val="1"/>
        </dgm:presLayoutVars>
      </dgm:prSet>
      <dgm:spPr/>
    </dgm:pt>
    <dgm:pt modelId="{B9237653-1D14-4FF6-8371-D52763DE5D37}" type="pres">
      <dgm:prSet presAssocID="{81CA8AA2-C0C3-4381-BA8B-413EDD578B83}" presName="sp" presStyleCnt="0"/>
      <dgm:spPr/>
    </dgm:pt>
    <dgm:pt modelId="{E22F656C-7155-4AFB-A393-1FCADC19FB58}" type="pres">
      <dgm:prSet presAssocID="{3CC73758-10C1-47F8-AFA7-1A986D4DDD60}" presName="composite" presStyleCnt="0"/>
      <dgm:spPr/>
    </dgm:pt>
    <dgm:pt modelId="{F48BA460-BAEE-4C0D-B24D-1924D8333AD8}" type="pres">
      <dgm:prSet presAssocID="{3CC73758-10C1-47F8-AFA7-1A986D4DDD60}" presName="parentText" presStyleLbl="alignNode1" presStyleIdx="2" presStyleCnt="4" custLinFactNeighborX="0" custLinFactNeighborY="-2526">
        <dgm:presLayoutVars>
          <dgm:chMax val="1"/>
          <dgm:bulletEnabled val="1"/>
        </dgm:presLayoutVars>
      </dgm:prSet>
      <dgm:spPr/>
    </dgm:pt>
    <dgm:pt modelId="{CC59A978-6EB2-46F5-A2E7-137027E15614}" type="pres">
      <dgm:prSet presAssocID="{3CC73758-10C1-47F8-AFA7-1A986D4DDD60}" presName="descendantText" presStyleLbl="alignAcc1" presStyleIdx="2" presStyleCnt="4" custLinFactNeighborX="-435" custLinFactNeighborY="-3886">
        <dgm:presLayoutVars>
          <dgm:bulletEnabled val="1"/>
        </dgm:presLayoutVars>
      </dgm:prSet>
      <dgm:spPr/>
    </dgm:pt>
    <dgm:pt modelId="{93000267-772E-43E3-B31D-CA85AEF99141}" type="pres">
      <dgm:prSet presAssocID="{D8170BBA-6035-4773-8431-FEDD687647FF}" presName="sp" presStyleCnt="0"/>
      <dgm:spPr/>
    </dgm:pt>
    <dgm:pt modelId="{6659E071-98ED-414F-8149-DB6D9235E0F8}" type="pres">
      <dgm:prSet presAssocID="{D2FE027B-4161-41E1-B4D4-02AECB2E3FA0}" presName="composite" presStyleCnt="0"/>
      <dgm:spPr/>
    </dgm:pt>
    <dgm:pt modelId="{D28DAFD5-230E-41AF-9C24-CD0746A703A8}" type="pres">
      <dgm:prSet presAssocID="{D2FE027B-4161-41E1-B4D4-02AECB2E3FA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FE7B821-42DE-4A6B-B5F0-6C5FB15A7006}" type="pres">
      <dgm:prSet presAssocID="{D2FE027B-4161-41E1-B4D4-02AECB2E3FA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B32A309-9CA9-4554-941D-519A91A9E733}" srcId="{D2FE027B-4161-41E1-B4D4-02AECB2E3FA0}" destId="{2BE415B7-7185-4956-8487-237B40BC0EE5}" srcOrd="0" destOrd="0" parTransId="{A38E847E-0D1D-4F40-9A71-4D5999ADE08B}" sibTransId="{F0D1C61C-E3F2-49BA-A2D8-C04A81308E5D}"/>
    <dgm:cxn modelId="{E6A7C311-1717-4CB3-B5CA-3D4978F3E871}" type="presOf" srcId="{A8C03FBB-4A75-4460-AEA6-DEAEB9C61496}" destId="{B4350EA6-1C1B-4971-B752-4BC8A9592AA7}" srcOrd="0" destOrd="0" presId="urn:microsoft.com/office/officeart/2005/8/layout/chevron2"/>
    <dgm:cxn modelId="{446A0C14-3422-48AA-835E-754EB20F3658}" type="presOf" srcId="{170D8CB1-4AB2-4FE5-B4CE-7949FA757864}" destId="{CC59A978-6EB2-46F5-A2E7-137027E15614}" srcOrd="0" destOrd="0" presId="urn:microsoft.com/office/officeart/2005/8/layout/chevron2"/>
    <dgm:cxn modelId="{EDBE2D5C-F5D2-4603-A157-3FCBEEE52929}" type="presOf" srcId="{E8E66AB1-EA08-4FCD-B183-F3E1443CE789}" destId="{A7D587E3-2DDA-4C75-BE61-A4061D15C9C9}" srcOrd="0" destOrd="1" presId="urn:microsoft.com/office/officeart/2005/8/layout/chevron2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E7663E61-2424-4629-A6DA-58FD40993ADD}" type="presOf" srcId="{D089E128-F84B-478F-BB06-A6BAB322E393}" destId="{1FE7B821-42DE-4A6B-B5F0-6C5FB15A7006}" srcOrd="0" destOrd="1" presId="urn:microsoft.com/office/officeart/2005/8/layout/chevron2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32F10E6C-8017-4BAB-BEFA-5E3368921EA3}" type="presOf" srcId="{8A04F340-E8E1-4146-9905-E7ADCAEAABD7}" destId="{A7D587E3-2DDA-4C75-BE61-A4061D15C9C9}" srcOrd="0" destOrd="0" presId="urn:microsoft.com/office/officeart/2005/8/layout/chevron2"/>
    <dgm:cxn modelId="{A74D3558-1CE1-4E72-8CB8-625156114418}" type="presOf" srcId="{A66480AC-C0DE-4E5E-9ECD-9AE37E3FCB79}" destId="{94F84783-ED11-4240-84BF-E81D5F2F70CE}" srcOrd="0" destOrd="0" presId="urn:microsoft.com/office/officeart/2005/8/layout/chevron2"/>
    <dgm:cxn modelId="{7F61F579-B2D9-4DF5-AA87-95BF294D250C}" type="presOf" srcId="{2BE415B7-7185-4956-8487-237B40BC0EE5}" destId="{1FE7B821-42DE-4A6B-B5F0-6C5FB15A7006}" srcOrd="0" destOrd="0" presId="urn:microsoft.com/office/officeart/2005/8/layout/chevron2"/>
    <dgm:cxn modelId="{48DF1B85-F7ED-4705-BCB4-E910A2A78991}" srcId="{91969DED-4CB8-4A14-A50B-3F7B848E46B5}" destId="{E8E66AB1-EA08-4FCD-B183-F3E1443CE789}" srcOrd="1" destOrd="0" parTransId="{47FB17C4-8E0E-4294-8502-D3C6C9275F1B}" sibTransId="{A3469564-357C-4463-AE5A-52E3DCCC1CCA}"/>
    <dgm:cxn modelId="{20F73893-FD99-41BF-926F-267B7B0738F1}" type="presOf" srcId="{6A2DCFA1-813B-4FFF-87A8-FA81C76B4F7A}" destId="{2A5D8F09-539C-40C9-9AD3-11405E34AC93}" srcOrd="0" destOrd="0" presId="urn:microsoft.com/office/officeart/2005/8/layout/chevron2"/>
    <dgm:cxn modelId="{33E9CF93-502F-459C-96ED-27D619BB4008}" srcId="{D2FE027B-4161-41E1-B4D4-02AECB2E3FA0}" destId="{D089E128-F84B-478F-BB06-A6BAB322E393}" srcOrd="1" destOrd="0" parTransId="{E4026997-5332-4A67-B3F7-ED089C592733}" sibTransId="{F28C0374-2982-400D-812F-5B698A9E65DA}"/>
    <dgm:cxn modelId="{AD674E94-7731-4BE8-84AC-FC07EF85932E}" type="presOf" srcId="{91969DED-4CB8-4A14-A50B-3F7B848E46B5}" destId="{9E575039-EE76-4438-BE10-D66555EE87EF}" srcOrd="0" destOrd="0" presId="urn:microsoft.com/office/officeart/2005/8/layout/chevron2"/>
    <dgm:cxn modelId="{4F4F82A2-02F1-492B-96C1-46C070BEFCE3}" srcId="{A66480AC-C0DE-4E5E-9ECD-9AE37E3FCB79}" destId="{D2FE027B-4161-41E1-B4D4-02AECB2E3FA0}" srcOrd="3" destOrd="0" parTransId="{88680CFE-3CE0-4842-B3D3-716D3B671238}" sibTransId="{4D59E06B-629C-40B5-96D3-423B7A56C945}"/>
    <dgm:cxn modelId="{3CD33DA6-6279-4168-8D4A-A92353879755}" srcId="{3CC73758-10C1-47F8-AFA7-1A986D4DDD60}" destId="{170D8CB1-4AB2-4FE5-B4CE-7949FA757864}" srcOrd="0" destOrd="0" parTransId="{382F4050-003B-43BE-B833-EA068CC2114D}" sibTransId="{FA6789C3-DB09-414C-AD1D-79C1DBC558DF}"/>
    <dgm:cxn modelId="{FFF640CC-BBEB-4FE6-ACF5-7031A10C6F53}" srcId="{A8C03FBB-4A75-4460-AEA6-DEAEB9C61496}" destId="{6A2DCFA1-813B-4FFF-87A8-FA81C76B4F7A}" srcOrd="0" destOrd="0" parTransId="{8B9659A5-9724-4879-841A-571952CB5456}" sibTransId="{532F8DAB-22C5-42B0-B8A7-6DEEF912CD01}"/>
    <dgm:cxn modelId="{7FEE4ACE-550E-4DEA-AB19-18F00FCBB4CD}" type="presOf" srcId="{D2FE027B-4161-41E1-B4D4-02AECB2E3FA0}" destId="{D28DAFD5-230E-41AF-9C24-CD0746A703A8}" srcOrd="0" destOrd="0" presId="urn:microsoft.com/office/officeart/2005/8/layout/chevron2"/>
    <dgm:cxn modelId="{3182A1CF-B644-42DD-9331-F52AF3E3ED20}" type="presOf" srcId="{3CC73758-10C1-47F8-AFA7-1A986D4DDD60}" destId="{F48BA460-BAEE-4C0D-B24D-1924D8333AD8}" srcOrd="0" destOrd="0" presId="urn:microsoft.com/office/officeart/2005/8/layout/chevron2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E636BFFB-0404-4D4B-B3F0-C64FDFD9DDEF}" srcId="{91969DED-4CB8-4A14-A50B-3F7B848E46B5}" destId="{8A04F340-E8E1-4146-9905-E7ADCAEAABD7}" srcOrd="0" destOrd="0" parTransId="{4EBD5EC2-45ED-4ED6-8376-97D155A911AE}" sibTransId="{F9CD2A04-6A34-4104-A971-391788B88F55}"/>
    <dgm:cxn modelId="{06BEF119-331C-4208-9678-A354A7F8966A}" type="presParOf" srcId="{94F84783-ED11-4240-84BF-E81D5F2F70CE}" destId="{7BCF7354-44A7-4857-AB2F-1A09CC22BBF5}" srcOrd="0" destOrd="0" presId="urn:microsoft.com/office/officeart/2005/8/layout/chevron2"/>
    <dgm:cxn modelId="{FF423CAB-0B1B-4596-92F9-D977A6910DEE}" type="presParOf" srcId="{7BCF7354-44A7-4857-AB2F-1A09CC22BBF5}" destId="{B4350EA6-1C1B-4971-B752-4BC8A9592AA7}" srcOrd="0" destOrd="0" presId="urn:microsoft.com/office/officeart/2005/8/layout/chevron2"/>
    <dgm:cxn modelId="{F173DB93-94B4-4CD3-91BE-45683FDF8640}" type="presParOf" srcId="{7BCF7354-44A7-4857-AB2F-1A09CC22BBF5}" destId="{2A5D8F09-539C-40C9-9AD3-11405E34AC93}" srcOrd="1" destOrd="0" presId="urn:microsoft.com/office/officeart/2005/8/layout/chevron2"/>
    <dgm:cxn modelId="{D28C58B9-6757-4D8A-8EC3-E2C9EEAD875E}" type="presParOf" srcId="{94F84783-ED11-4240-84BF-E81D5F2F70CE}" destId="{29746121-F273-4073-A3D7-CBD048DCD73A}" srcOrd="1" destOrd="0" presId="urn:microsoft.com/office/officeart/2005/8/layout/chevron2"/>
    <dgm:cxn modelId="{E1212386-4A3A-4345-9513-F63B65F1FE05}" type="presParOf" srcId="{94F84783-ED11-4240-84BF-E81D5F2F70CE}" destId="{71A9C8A9-AE4B-4E18-9432-B8C7844B83DB}" srcOrd="2" destOrd="0" presId="urn:microsoft.com/office/officeart/2005/8/layout/chevron2"/>
    <dgm:cxn modelId="{6F1E0258-B21F-4686-AB20-EA4E54519149}" type="presParOf" srcId="{71A9C8A9-AE4B-4E18-9432-B8C7844B83DB}" destId="{9E575039-EE76-4438-BE10-D66555EE87EF}" srcOrd="0" destOrd="0" presId="urn:microsoft.com/office/officeart/2005/8/layout/chevron2"/>
    <dgm:cxn modelId="{C5DC144B-09B4-406A-BD89-5E6D6F0EA6EB}" type="presParOf" srcId="{71A9C8A9-AE4B-4E18-9432-B8C7844B83DB}" destId="{A7D587E3-2DDA-4C75-BE61-A4061D15C9C9}" srcOrd="1" destOrd="0" presId="urn:microsoft.com/office/officeart/2005/8/layout/chevron2"/>
    <dgm:cxn modelId="{1E4862D9-0414-42BC-883B-0E7B569800F7}" type="presParOf" srcId="{94F84783-ED11-4240-84BF-E81D5F2F70CE}" destId="{B9237653-1D14-4FF6-8371-D52763DE5D37}" srcOrd="3" destOrd="0" presId="urn:microsoft.com/office/officeart/2005/8/layout/chevron2"/>
    <dgm:cxn modelId="{D9F73BC9-C338-4C96-A354-DC815A1A3F5E}" type="presParOf" srcId="{94F84783-ED11-4240-84BF-E81D5F2F70CE}" destId="{E22F656C-7155-4AFB-A393-1FCADC19FB58}" srcOrd="4" destOrd="0" presId="urn:microsoft.com/office/officeart/2005/8/layout/chevron2"/>
    <dgm:cxn modelId="{0A64EC3A-9A2B-4FC0-8A08-8A280122FAB9}" type="presParOf" srcId="{E22F656C-7155-4AFB-A393-1FCADC19FB58}" destId="{F48BA460-BAEE-4C0D-B24D-1924D8333AD8}" srcOrd="0" destOrd="0" presId="urn:microsoft.com/office/officeart/2005/8/layout/chevron2"/>
    <dgm:cxn modelId="{DB943364-CF83-4D76-81A0-64873F05CC11}" type="presParOf" srcId="{E22F656C-7155-4AFB-A393-1FCADC19FB58}" destId="{CC59A978-6EB2-46F5-A2E7-137027E15614}" srcOrd="1" destOrd="0" presId="urn:microsoft.com/office/officeart/2005/8/layout/chevron2"/>
    <dgm:cxn modelId="{E6D4EBA0-A495-41AC-96A6-B586985C2FB7}" type="presParOf" srcId="{94F84783-ED11-4240-84BF-E81D5F2F70CE}" destId="{93000267-772E-43E3-B31D-CA85AEF99141}" srcOrd="5" destOrd="0" presId="urn:microsoft.com/office/officeart/2005/8/layout/chevron2"/>
    <dgm:cxn modelId="{76E392A0-7345-4D3D-B6B7-A83ED0881F7B}" type="presParOf" srcId="{94F84783-ED11-4240-84BF-E81D5F2F70CE}" destId="{6659E071-98ED-414F-8149-DB6D9235E0F8}" srcOrd="6" destOrd="0" presId="urn:microsoft.com/office/officeart/2005/8/layout/chevron2"/>
    <dgm:cxn modelId="{B402A3B2-3A0E-4487-9C8E-8BEEFFCE1579}" type="presParOf" srcId="{6659E071-98ED-414F-8149-DB6D9235E0F8}" destId="{D28DAFD5-230E-41AF-9C24-CD0746A703A8}" srcOrd="0" destOrd="0" presId="urn:microsoft.com/office/officeart/2005/8/layout/chevron2"/>
    <dgm:cxn modelId="{B978BEC0-C132-4770-8284-A56F9ABE978B}" type="presParOf" srcId="{6659E071-98ED-414F-8149-DB6D9235E0F8}" destId="{1FE7B821-42DE-4A6B-B5F0-6C5FB15A70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0EA6-1C1B-4971-B752-4BC8A9592AA7}">
      <dsp:nvSpPr>
        <dsp:cNvPr id="0" name=""/>
        <dsp:cNvSpPr/>
      </dsp:nvSpPr>
      <dsp:spPr>
        <a:xfrm rot="5400000">
          <a:off x="-250489" y="251399"/>
          <a:ext cx="1669930" cy="1168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585386"/>
        <a:ext cx="1168951" cy="500979"/>
      </dsp:txXfrm>
    </dsp:sp>
    <dsp:sp modelId="{2A5D8F09-539C-40C9-9AD3-11405E34AC93}">
      <dsp:nvSpPr>
        <dsp:cNvPr id="0" name=""/>
        <dsp:cNvSpPr/>
      </dsp:nvSpPr>
      <dsp:spPr>
        <a:xfrm rot="5400000">
          <a:off x="3093446" y="-1923585"/>
          <a:ext cx="1085454" cy="4934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u="sng" kern="1200" dirty="0">
              <a:effectLst/>
              <a:latin typeface="Google Sans"/>
            </a:rPr>
            <a:t>Be Calm and Clear</a:t>
          </a:r>
          <a:r>
            <a:rPr lang="en-US" sz="1600" b="1" i="0" kern="1200" dirty="0">
              <a:effectLst/>
              <a:latin typeface="Google Sans"/>
            </a:rPr>
            <a:t>:</a:t>
          </a:r>
          <a:r>
            <a:rPr lang="en-US" sz="1600" b="0" i="0" kern="1200" dirty="0">
              <a:effectLst/>
              <a:latin typeface="Google Sans"/>
            </a:rPr>
            <a:t> Speak in a normal tone, avoiding screaming or acting frantically, as this helps them process information faster.</a:t>
          </a:r>
          <a:endParaRPr lang="en-US" sz="1600" kern="1200" dirty="0"/>
        </a:p>
      </dsp:txBody>
      <dsp:txXfrm rot="-5400000">
        <a:off x="1168951" y="53897"/>
        <a:ext cx="4881458" cy="979480"/>
      </dsp:txXfrm>
    </dsp:sp>
    <dsp:sp modelId="{9E575039-EE76-4438-BE10-D66555EE87EF}">
      <dsp:nvSpPr>
        <dsp:cNvPr id="0" name=""/>
        <dsp:cNvSpPr/>
      </dsp:nvSpPr>
      <dsp:spPr>
        <a:xfrm rot="5400000">
          <a:off x="-250489" y="1778254"/>
          <a:ext cx="1669930" cy="1168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2112241"/>
        <a:ext cx="1168951" cy="500979"/>
      </dsp:txXfrm>
    </dsp:sp>
    <dsp:sp modelId="{A7D587E3-2DDA-4C75-BE61-A4061D15C9C9}">
      <dsp:nvSpPr>
        <dsp:cNvPr id="0" name=""/>
        <dsp:cNvSpPr/>
      </dsp:nvSpPr>
      <dsp:spPr>
        <a:xfrm rot="5400000">
          <a:off x="3071981" y="-382673"/>
          <a:ext cx="1085454" cy="4934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i="0" u="sng" kern="1200" dirty="0">
              <a:effectLst/>
              <a:latin typeface="Google Sans"/>
            </a:rPr>
            <a:t>Slow Down</a:t>
          </a:r>
          <a:r>
            <a:rPr lang="en-US" sz="1600" b="1" i="0" kern="1200" dirty="0">
              <a:effectLst/>
              <a:latin typeface="Google Sans"/>
            </a:rPr>
            <a:t>:</a:t>
          </a:r>
          <a:r>
            <a:rPr lang="en-US" sz="1600" b="0" i="0" kern="1200" dirty="0">
              <a:effectLst/>
              <a:latin typeface="Google Sans"/>
            </a:rPr>
            <a:t> Allow extra time for them to respond to you, especially if they are managing a high-stress scene</a:t>
          </a:r>
          <a:endParaRPr lang="en-US" sz="1600" kern="1200" dirty="0"/>
        </a:p>
      </dsp:txBody>
      <dsp:txXfrm rot="-5400000">
        <a:off x="1147486" y="1594809"/>
        <a:ext cx="4881458" cy="979480"/>
      </dsp:txXfrm>
    </dsp:sp>
    <dsp:sp modelId="{F48BA460-BAEE-4C0D-B24D-1924D8333AD8}">
      <dsp:nvSpPr>
        <dsp:cNvPr id="0" name=""/>
        <dsp:cNvSpPr/>
      </dsp:nvSpPr>
      <dsp:spPr>
        <a:xfrm rot="5400000">
          <a:off x="-250489" y="3262927"/>
          <a:ext cx="1669930" cy="1168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3596914"/>
        <a:ext cx="1168951" cy="500979"/>
      </dsp:txXfrm>
    </dsp:sp>
    <dsp:sp modelId="{CC59A978-6EB2-46F5-A2E7-137027E15614}">
      <dsp:nvSpPr>
        <dsp:cNvPr id="0" name=""/>
        <dsp:cNvSpPr/>
      </dsp:nvSpPr>
      <dsp:spPr>
        <a:xfrm rot="5400000">
          <a:off x="3071981" y="1087944"/>
          <a:ext cx="1085454" cy="4934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i="0" u="sng" kern="1200" dirty="0">
              <a:effectLst/>
              <a:latin typeface="Google Sans"/>
            </a:rPr>
            <a:t>Physical Distance</a:t>
          </a:r>
          <a:r>
            <a:rPr lang="en-US" sz="1600" b="1" i="0" kern="1200" dirty="0">
              <a:effectLst/>
              <a:latin typeface="Google Sans"/>
            </a:rPr>
            <a:t>:</a:t>
          </a:r>
          <a:r>
            <a:rPr lang="en-US" sz="1600" b="0" i="0" kern="1200" dirty="0">
              <a:effectLst/>
              <a:latin typeface="Google Sans"/>
            </a:rPr>
            <a:t> Do not crowd them. Approach in a way that is not threatening, keeping your hands visible.</a:t>
          </a:r>
          <a:endParaRPr lang="en-US" sz="1600" kern="1200" dirty="0"/>
        </a:p>
      </dsp:txBody>
      <dsp:txXfrm rot="-5400000">
        <a:off x="1147486" y="3065427"/>
        <a:ext cx="4881458" cy="979480"/>
      </dsp:txXfrm>
    </dsp:sp>
    <dsp:sp modelId="{D28DAFD5-230E-41AF-9C24-CD0746A703A8}">
      <dsp:nvSpPr>
        <dsp:cNvPr id="0" name=""/>
        <dsp:cNvSpPr/>
      </dsp:nvSpPr>
      <dsp:spPr>
        <a:xfrm rot="5400000">
          <a:off x="-250489" y="4831965"/>
          <a:ext cx="1669930" cy="11689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 rot="-5400000">
        <a:off x="1" y="5165952"/>
        <a:ext cx="1168951" cy="500979"/>
      </dsp:txXfrm>
    </dsp:sp>
    <dsp:sp modelId="{1FE7B821-42DE-4A6B-B5F0-6C5FB15A7006}">
      <dsp:nvSpPr>
        <dsp:cNvPr id="0" name=""/>
        <dsp:cNvSpPr/>
      </dsp:nvSpPr>
      <dsp:spPr>
        <a:xfrm rot="5400000">
          <a:off x="3093446" y="2656980"/>
          <a:ext cx="1085454" cy="49344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i="0" u="sng" kern="1200" dirty="0">
              <a:effectLst/>
              <a:latin typeface="Google Sans"/>
            </a:rPr>
            <a:t>Provide Key Info</a:t>
          </a:r>
          <a:r>
            <a:rPr lang="en-US" sz="1600" b="1" i="0" kern="1200" dirty="0">
              <a:effectLst/>
              <a:latin typeface="Google Sans"/>
            </a:rPr>
            <a:t>:</a:t>
          </a:r>
          <a:r>
            <a:rPr lang="en-US" sz="1600" b="0" i="0" kern="1200" dirty="0">
              <a:effectLst/>
              <a:latin typeface="Google Sans"/>
            </a:rPr>
            <a:t> Immediately state what is happening, where it is happening, and if anyone is in immediate danger</a:t>
          </a:r>
        </a:p>
      </dsp:txBody>
      <dsp:txXfrm rot="-5400000">
        <a:off x="1168951" y="4634463"/>
        <a:ext cx="4881458" cy="979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0D2594CA-29C5-062F-2EA7-C593B096C6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E04BB896-BA64-B358-A066-15B96D23BC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FA2818-7747-F326-294F-EEAC9BEF6E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E0F0-B7F9-756A-3EA4-2114B75370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CF20C-6BCC-41A4-8C16-5A346425718D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5161C21F-108C-0F07-CDDD-AFB8DDBF6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07CBA7-2A1E-725E-35DA-D1CFF08E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0679C-80C7-4E7D-9614-ABA41C5B28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681593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smtClean="0"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8090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7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37746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8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09380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smtClean="0"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2433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13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18182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33">
            <a:extLst>
              <a:ext uri="{FF2B5EF4-FFF2-40B4-BE49-F238E27FC236}">
                <a16:creationId xmlns:a16="http://schemas.microsoft.com/office/drawing/2014/main" id="{4D81E37E-7366-D88D-83B8-BBA577CA4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7686" y="106446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2" name="Shape 31">
            <a:extLst>
              <a:ext uri="{FF2B5EF4-FFF2-40B4-BE49-F238E27FC236}">
                <a16:creationId xmlns:a16="http://schemas.microsoft.com/office/drawing/2014/main" id="{A2E096B7-3B4F-355B-58E5-41784AC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284315" y="398445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92" y="731520"/>
            <a:ext cx="5029200" cy="32918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168533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0894" y="4172084"/>
            <a:ext cx="491259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7671816" cy="2103120"/>
          </a:xfrm>
        </p:spPr>
        <p:txBody>
          <a:bodyPr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296AFE-5FB8-52A4-3111-3B53DBE4DB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3200400"/>
            <a:ext cx="10149840" cy="2834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reeform: Shape 12">
            <a:extLst>
              <a:ext uri="{FF2B5EF4-FFF2-40B4-BE49-F238E27FC236}">
                <a16:creationId xmlns:a16="http://schemas.microsoft.com/office/drawing/2014/main" id="{809C5320-0161-C582-141C-55F06D4F3BAE}"/>
              </a:ext>
            </a:extLst>
          </p:cNvPr>
          <p:cNvSpPr/>
          <p:nvPr userDrawn="1"/>
        </p:nvSpPr>
        <p:spPr>
          <a:xfrm>
            <a:off x="8893126" y="351937"/>
            <a:ext cx="1331054" cy="150249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9C982F3-4477-76AC-0429-350585A39FFA}"/>
              </a:ext>
            </a:extLst>
          </p:cNvPr>
          <p:cNvSpPr/>
          <p:nvPr userDrawn="1"/>
        </p:nvSpPr>
        <p:spPr>
          <a:xfrm>
            <a:off x="5255120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7A8F7B2-0552-AAD4-9DE2-845DE10CA10A}"/>
              </a:ext>
            </a:extLst>
          </p:cNvPr>
          <p:cNvSpPr/>
          <p:nvPr userDrawn="1"/>
        </p:nvSpPr>
        <p:spPr>
          <a:xfrm>
            <a:off x="6710252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5DA7FF-BAA0-F04C-CA6C-16E9C2D55593}"/>
              </a:ext>
            </a:extLst>
          </p:cNvPr>
          <p:cNvSpPr/>
          <p:nvPr userDrawn="1"/>
        </p:nvSpPr>
        <p:spPr>
          <a:xfrm>
            <a:off x="879765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68D9CEC-53B7-B8DC-B77E-E3F86681879C}"/>
              </a:ext>
            </a:extLst>
          </p:cNvPr>
          <p:cNvSpPr/>
          <p:nvPr userDrawn="1"/>
        </p:nvSpPr>
        <p:spPr>
          <a:xfrm>
            <a:off x="2336512" y="-9525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222D4D6-56B1-C4C3-0E51-FB22F0CD902B}"/>
              </a:ext>
            </a:extLst>
          </p:cNvPr>
          <p:cNvSpPr/>
          <p:nvPr userDrawn="1"/>
        </p:nvSpPr>
        <p:spPr>
          <a:xfrm>
            <a:off x="8160084" y="-10376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E6292F0-9E78-C98C-097B-30DEBBC1B179}"/>
              </a:ext>
            </a:extLst>
          </p:cNvPr>
          <p:cNvSpPr/>
          <p:nvPr userDrawn="1"/>
        </p:nvSpPr>
        <p:spPr>
          <a:xfrm>
            <a:off x="9615216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315817B3-76DB-FDD0-60F7-E385C0E84F58}"/>
              </a:ext>
            </a:extLst>
          </p:cNvPr>
          <p:cNvSpPr/>
          <p:nvPr userDrawn="1"/>
        </p:nvSpPr>
        <p:spPr>
          <a:xfrm>
            <a:off x="10342958" y="320527"/>
            <a:ext cx="1331054" cy="150249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3891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47">
            <a:extLst>
              <a:ext uri="{FF2B5EF4-FFF2-40B4-BE49-F238E27FC236}">
                <a16:creationId xmlns:a16="http://schemas.microsoft.com/office/drawing/2014/main" id="{117BCD91-6BBA-AACD-3424-C3A4E5C1AB1D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914400" y="539496"/>
            <a:ext cx="5025207" cy="577900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/>
              <a:t>Click icon to add picture</a:t>
            </a:r>
            <a:endParaRPr lang="en-US" altLang="zh-CN" noProof="0" dirty="0"/>
          </a:p>
        </p:txBody>
      </p:sp>
      <p:pic>
        <p:nvPicPr>
          <p:cNvPr id="7" name="Shape 33">
            <a:extLst>
              <a:ext uri="{FF2B5EF4-FFF2-40B4-BE49-F238E27FC236}">
                <a16:creationId xmlns:a16="http://schemas.microsoft.com/office/drawing/2014/main" id="{78B6A20E-2402-E586-7E92-A2C0D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010" y="4038403"/>
            <a:ext cx="1438713" cy="1645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3" name="Freeform: Shape 11">
            <a:extLst>
              <a:ext uri="{FF2B5EF4-FFF2-40B4-BE49-F238E27FC236}">
                <a16:creationId xmlns:a16="http://schemas.microsoft.com/office/drawing/2014/main" id="{20E24AA2-A4D8-FFB3-C801-0E57990B8CB6}"/>
              </a:ext>
            </a:extLst>
          </p:cNvPr>
          <p:cNvSpPr/>
          <p:nvPr userDrawn="1"/>
        </p:nvSpPr>
        <p:spPr>
          <a:xfrm>
            <a:off x="1360235" y="5541405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1FEC53F3-5030-5BCF-54CA-ABB14457C073}"/>
              </a:ext>
            </a:extLst>
          </p:cNvPr>
          <p:cNvSpPr/>
          <p:nvPr userDrawn="1"/>
        </p:nvSpPr>
        <p:spPr>
          <a:xfrm>
            <a:off x="5429027" y="393334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6721E85-C7DE-A05F-D33D-97CAF161E33A}"/>
              </a:ext>
            </a:extLst>
          </p:cNvPr>
          <p:cNvSpPr/>
          <p:nvPr userDrawn="1"/>
        </p:nvSpPr>
        <p:spPr>
          <a:xfrm>
            <a:off x="0" y="2860787"/>
            <a:ext cx="2004570" cy="3676532"/>
          </a:xfrm>
          <a:custGeom>
            <a:avLst/>
            <a:gdLst>
              <a:gd name="connsiteX0" fmla="*/ 417538 w 2004570"/>
              <a:gd name="connsiteY0" fmla="*/ 0 h 3676532"/>
              <a:gd name="connsiteX1" fmla="*/ 2004570 w 2004570"/>
              <a:gd name="connsiteY1" fmla="*/ 925683 h 3676532"/>
              <a:gd name="connsiteX2" fmla="*/ 2004570 w 2004570"/>
              <a:gd name="connsiteY2" fmla="*/ 2763949 h 3676532"/>
              <a:gd name="connsiteX3" fmla="*/ 413202 w 2004570"/>
              <a:gd name="connsiteY3" fmla="*/ 3676532 h 3676532"/>
              <a:gd name="connsiteX4" fmla="*/ 0 w 2004570"/>
              <a:gd name="connsiteY4" fmla="*/ 3439338 h 3676532"/>
              <a:gd name="connsiteX5" fmla="*/ 0 w 2004570"/>
              <a:gd name="connsiteY5" fmla="*/ 24107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570" h="3676532">
                <a:moveTo>
                  <a:pt x="417538" y="0"/>
                </a:moveTo>
                <a:lnTo>
                  <a:pt x="2004570" y="925683"/>
                </a:lnTo>
                <a:lnTo>
                  <a:pt x="2004570" y="2763949"/>
                </a:lnTo>
                <a:lnTo>
                  <a:pt x="413202" y="3676532"/>
                </a:lnTo>
                <a:lnTo>
                  <a:pt x="0" y="3439338"/>
                </a:lnTo>
                <a:lnTo>
                  <a:pt x="0" y="2410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657773" y="5253270"/>
            <a:ext cx="1710765" cy="1621875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275432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76" y="1499616"/>
            <a:ext cx="7955280" cy="133502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FF81D2-C0B4-3B82-8DF6-D10CC07C44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65576" y="3108960"/>
            <a:ext cx="4572000" cy="3108960"/>
          </a:xfrm>
        </p:spPr>
        <p:txBody>
          <a:bodyPr/>
          <a:lstStyle>
            <a:lvl1pPr marL="512064" indent="-512064">
              <a:buFont typeface="+mj-lt"/>
              <a:buAutoNum type="arabicPeriod"/>
              <a:defRPr sz="1800"/>
            </a:lvl1pPr>
            <a:lvl2pPr marL="1097280" indent="-512064">
              <a:buFont typeface="+mj-lt"/>
              <a:buAutoNum type="alphaLcPeriod"/>
              <a:defRPr sz="1800"/>
            </a:lvl2pPr>
            <a:lvl3pPr marL="1645920" indent="-512064">
              <a:buFont typeface="+mj-lt"/>
              <a:buAutoNum type="romanLcPeriod"/>
              <a:defRPr sz="1800"/>
            </a:lvl3pPr>
            <a:lvl4pPr marL="2194560" indent="-512064">
              <a:buFont typeface="+mj-lt"/>
              <a:buAutoNum type="arabicParenR"/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90F721-56C7-251D-948D-11769609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0" y="3108960"/>
            <a:ext cx="3017520" cy="3108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4E8A0-C02C-2322-50C1-50080A793F8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3465576" y="6217920"/>
            <a:ext cx="4114800" cy="365125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2" name="Freeform: Shape 12">
            <a:extLst>
              <a:ext uri="{FF2B5EF4-FFF2-40B4-BE49-F238E27FC236}">
                <a16:creationId xmlns:a16="http://schemas.microsoft.com/office/drawing/2014/main" id="{0750FD92-E143-4402-D455-30DC417CBDBE}"/>
              </a:ext>
            </a:extLst>
          </p:cNvPr>
          <p:cNvSpPr/>
          <p:nvPr userDrawn="1"/>
        </p:nvSpPr>
        <p:spPr>
          <a:xfrm>
            <a:off x="1198465" y="958947"/>
            <a:ext cx="1544735" cy="174369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B13E9E2-D67B-E75B-D60D-CE3782A4FC67}"/>
              </a:ext>
            </a:extLst>
          </p:cNvPr>
          <p:cNvSpPr/>
          <p:nvPr userDrawn="1"/>
        </p:nvSpPr>
        <p:spPr>
          <a:xfrm>
            <a:off x="326738" y="0"/>
            <a:ext cx="1544359" cy="1254845"/>
          </a:xfrm>
          <a:custGeom>
            <a:avLst/>
            <a:gdLst>
              <a:gd name="connsiteX0" fmla="*/ 0 w 1544359"/>
              <a:gd name="connsiteY0" fmla="*/ 0 h 1254845"/>
              <a:gd name="connsiteX1" fmla="*/ 1544359 w 1544359"/>
              <a:gd name="connsiteY1" fmla="*/ 0 h 1254845"/>
              <a:gd name="connsiteX2" fmla="*/ 1543519 w 1544359"/>
              <a:gd name="connsiteY2" fmla="*/ 822090 h 1254845"/>
              <a:gd name="connsiteX3" fmla="*/ 772206 w 1544359"/>
              <a:gd name="connsiteY3" fmla="*/ 1254845 h 1254845"/>
              <a:gd name="connsiteX4" fmla="*/ 0 w 1544359"/>
              <a:gd name="connsiteY4" fmla="*/ 822027 h 12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359" h="1254845">
                <a:moveTo>
                  <a:pt x="0" y="0"/>
                </a:moveTo>
                <a:lnTo>
                  <a:pt x="1544359" y="0"/>
                </a:lnTo>
                <a:lnTo>
                  <a:pt x="1543519" y="822090"/>
                </a:lnTo>
                <a:lnTo>
                  <a:pt x="772206" y="1254845"/>
                </a:lnTo>
                <a:lnTo>
                  <a:pt x="0" y="822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Hexagon 21">
            <a:extLst>
              <a:ext uri="{FF2B5EF4-FFF2-40B4-BE49-F238E27FC236}">
                <a16:creationId xmlns:a16="http://schemas.microsoft.com/office/drawing/2014/main" id="{AA088CB3-68C2-8BF7-640B-511D7AD708D4}"/>
              </a:ext>
            </a:extLst>
          </p:cNvPr>
          <p:cNvSpPr/>
          <p:nvPr userDrawn="1"/>
        </p:nvSpPr>
        <p:spPr>
          <a:xfrm>
            <a:off x="2757266" y="2493385"/>
            <a:ext cx="1467568" cy="1305975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rgbClr val="D84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Hexagon 28">
            <a:extLst>
              <a:ext uri="{FF2B5EF4-FFF2-40B4-BE49-F238E27FC236}">
                <a16:creationId xmlns:a16="http://schemas.microsoft.com/office/drawing/2014/main" id="{E4EF439B-1CC3-CA39-B62A-E54F83ED70D2}"/>
              </a:ext>
            </a:extLst>
          </p:cNvPr>
          <p:cNvSpPr/>
          <p:nvPr userDrawn="1"/>
        </p:nvSpPr>
        <p:spPr>
          <a:xfrm>
            <a:off x="396269" y="251164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rgbClr val="984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Hexagon 21">
            <a:extLst>
              <a:ext uri="{FF2B5EF4-FFF2-40B4-BE49-F238E27FC236}">
                <a16:creationId xmlns:a16="http://schemas.microsoft.com/office/drawing/2014/main" id="{A38FF139-88E9-67A9-6010-4EDFB851076B}"/>
              </a:ext>
            </a:extLst>
          </p:cNvPr>
          <p:cNvSpPr/>
          <p:nvPr userDrawn="1"/>
        </p:nvSpPr>
        <p:spPr>
          <a:xfrm>
            <a:off x="5150156" y="5261378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Hexagon 21">
            <a:extLst>
              <a:ext uri="{FF2B5EF4-FFF2-40B4-BE49-F238E27FC236}">
                <a16:creationId xmlns:a16="http://schemas.microsoft.com/office/drawing/2014/main" id="{99956147-4454-5EA6-FC9C-94C08EE35F28}"/>
              </a:ext>
            </a:extLst>
          </p:cNvPr>
          <p:cNvSpPr/>
          <p:nvPr userDrawn="1"/>
        </p:nvSpPr>
        <p:spPr>
          <a:xfrm>
            <a:off x="3948599" y="3206642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0" y="731520"/>
            <a:ext cx="5394960" cy="2103120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5040" y="3108960"/>
            <a:ext cx="5394960" cy="18797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9000"/>
            <a:ext cx="4206240" cy="237744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3CCCCFD-E0FE-BDB7-CF9D-FCA345E6BA5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394325" y="3429000"/>
            <a:ext cx="3475038" cy="2378075"/>
          </a:xfrm>
        </p:spPr>
        <p:txBody>
          <a:bodyPr anchor="ctr"/>
          <a:lstStyle>
            <a:lvl1pPr marL="347472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4C8F37E-3F74-F3FA-C9D8-7083DF2BBECC}"/>
              </a:ext>
            </a:extLst>
          </p:cNvPr>
          <p:cNvSpPr/>
          <p:nvPr userDrawn="1"/>
        </p:nvSpPr>
        <p:spPr>
          <a:xfrm>
            <a:off x="7325349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905CE6-1C2F-E053-4D14-6B86F4EFDC10}"/>
              </a:ext>
            </a:extLst>
          </p:cNvPr>
          <p:cNvSpPr/>
          <p:nvPr userDrawn="1"/>
        </p:nvSpPr>
        <p:spPr>
          <a:xfrm>
            <a:off x="9416816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0B2D3BF4-495E-23C2-9911-15BC9E0D8EA7}"/>
              </a:ext>
            </a:extLst>
          </p:cNvPr>
          <p:cNvSpPr/>
          <p:nvPr userDrawn="1"/>
        </p:nvSpPr>
        <p:spPr>
          <a:xfrm>
            <a:off x="1571157" y="505838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2629C19-89EB-BC19-9230-7F7675E16EFF}"/>
              </a:ext>
            </a:extLst>
          </p:cNvPr>
          <p:cNvSpPr/>
          <p:nvPr userDrawn="1"/>
        </p:nvSpPr>
        <p:spPr>
          <a:xfrm>
            <a:off x="521034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8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64" y="731520"/>
            <a:ext cx="5029200" cy="3291840"/>
          </a:xfrm>
        </p:spPr>
        <p:txBody>
          <a:bodyPr anchor="b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7336" y="4172084"/>
            <a:ext cx="4910328" cy="1005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2" name="Freeform: Shape 5">
            <a:extLst>
              <a:ext uri="{FF2B5EF4-FFF2-40B4-BE49-F238E27FC236}">
                <a16:creationId xmlns:a16="http://schemas.microsoft.com/office/drawing/2014/main" id="{B17C1EC9-3787-8D41-B5F1-BF16FD5C7ACB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Freeform: Shape 6">
            <a:extLst>
              <a:ext uri="{FF2B5EF4-FFF2-40B4-BE49-F238E27FC236}">
                <a16:creationId xmlns:a16="http://schemas.microsoft.com/office/drawing/2014/main" id="{E945D8B2-8BED-B43F-8D56-AB19D0D29970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noProof="0" dirty="0"/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3853EA5E-735A-20F3-684A-C0AD030EC2D4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75DB4848-0824-8316-ED27-44DF37AD6F3D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8784B377-2FE4-4091-C29F-46938ECFA73E}"/>
              </a:ext>
            </a:extLst>
          </p:cNvPr>
          <p:cNvCxnSpPr/>
          <p:nvPr userDrawn="1"/>
        </p:nvCxnSpPr>
        <p:spPr>
          <a:xfrm>
            <a:off x="5998709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1204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0F9CA-E84D-E159-524A-398712EC6AFE}"/>
              </a:ext>
            </a:extLst>
          </p:cNvPr>
          <p:cNvGrpSpPr/>
          <p:nvPr userDrawn="1"/>
        </p:nvGrpSpPr>
        <p:grpSpPr>
          <a:xfrm>
            <a:off x="879765" y="-10376"/>
            <a:ext cx="10794247" cy="1864808"/>
            <a:chOff x="879765" y="-10376"/>
            <a:chExt cx="10794247" cy="1864808"/>
          </a:xfrm>
        </p:grpSpPr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7674207A-3643-0D40-E3B5-F11FCACBAA74}"/>
                </a:ext>
              </a:extLst>
            </p:cNvPr>
            <p:cNvSpPr/>
            <p:nvPr/>
          </p:nvSpPr>
          <p:spPr>
            <a:xfrm>
              <a:off x="8893126" y="351937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  <p:sp>
          <p:nvSpPr>
            <p:cNvPr id="7" name="Freeform: Shape 12">
              <a:extLst>
                <a:ext uri="{FF2B5EF4-FFF2-40B4-BE49-F238E27FC236}">
                  <a16:creationId xmlns:a16="http://schemas.microsoft.com/office/drawing/2014/main" id="{9619B847-88FE-63C2-96AC-161C08F5934F}"/>
                </a:ext>
              </a:extLst>
            </p:cNvPr>
            <p:cNvSpPr/>
            <p:nvPr/>
          </p:nvSpPr>
          <p:spPr>
            <a:xfrm>
              <a:off x="5985740" y="345168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28172F9-6711-D31B-2F7B-A4ECDEAB360C}"/>
                </a:ext>
              </a:extLst>
            </p:cNvPr>
            <p:cNvSpPr/>
            <p:nvPr/>
          </p:nvSpPr>
          <p:spPr>
            <a:xfrm>
              <a:off x="5255120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732E38F-F657-48F0-5783-63C7EDB52F87}"/>
                </a:ext>
              </a:extLst>
            </p:cNvPr>
            <p:cNvSpPr/>
            <p:nvPr/>
          </p:nvSpPr>
          <p:spPr>
            <a:xfrm>
              <a:off x="6710252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601F8F38-CEFA-8374-19C9-69BA4F7D10DF}"/>
                </a:ext>
              </a:extLst>
            </p:cNvPr>
            <p:cNvSpPr/>
            <p:nvPr/>
          </p:nvSpPr>
          <p:spPr>
            <a:xfrm>
              <a:off x="1610385" y="351937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659428E-002A-3B5E-D9E8-A2B206826D40}"/>
                </a:ext>
              </a:extLst>
            </p:cNvPr>
            <p:cNvSpPr/>
            <p:nvPr/>
          </p:nvSpPr>
          <p:spPr>
            <a:xfrm>
              <a:off x="879765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3F6BB30-EA63-53B6-1493-0B0220BC1FF8}"/>
                </a:ext>
              </a:extLst>
            </p:cNvPr>
            <p:cNvSpPr/>
            <p:nvPr/>
          </p:nvSpPr>
          <p:spPr>
            <a:xfrm>
              <a:off x="2336512" y="-10376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B6E5B6F-28D6-E7F3-B009-0B5623E38F22}"/>
                </a:ext>
              </a:extLst>
            </p:cNvPr>
            <p:cNvSpPr/>
            <p:nvPr/>
          </p:nvSpPr>
          <p:spPr>
            <a:xfrm>
              <a:off x="8160084" y="-10376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817D92F-B8AA-2300-DC90-9AA1D5E54408}"/>
                </a:ext>
              </a:extLst>
            </p:cNvPr>
            <p:cNvSpPr/>
            <p:nvPr/>
          </p:nvSpPr>
          <p:spPr>
            <a:xfrm>
              <a:off x="9615216" y="0"/>
              <a:ext cx="1330247" cy="603188"/>
            </a:xfrm>
            <a:custGeom>
              <a:avLst/>
              <a:gdLst>
                <a:gd name="connsiteX0" fmla="*/ 0 w 1911968"/>
                <a:gd name="connsiteY0" fmla="*/ 0 h 866964"/>
                <a:gd name="connsiteX1" fmla="*/ 1911968 w 1911968"/>
                <a:gd name="connsiteY1" fmla="*/ 0 h 866964"/>
                <a:gd name="connsiteX2" fmla="*/ 1911621 w 1911968"/>
                <a:gd name="connsiteY2" fmla="*/ 335832 h 866964"/>
                <a:gd name="connsiteX3" fmla="*/ 956364 w 1911968"/>
                <a:gd name="connsiteY3" fmla="*/ 866964 h 866964"/>
                <a:gd name="connsiteX4" fmla="*/ 0 w 1911968"/>
                <a:gd name="connsiteY4" fmla="*/ 335755 h 86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1968" h="866964">
                  <a:moveTo>
                    <a:pt x="0" y="0"/>
                  </a:moveTo>
                  <a:lnTo>
                    <a:pt x="1911968" y="0"/>
                  </a:lnTo>
                  <a:lnTo>
                    <a:pt x="1911621" y="335832"/>
                  </a:lnTo>
                  <a:lnTo>
                    <a:pt x="956364" y="866964"/>
                  </a:lnTo>
                  <a:lnTo>
                    <a:pt x="0" y="3357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F40AC1C2-6632-AEFE-E7DF-2E1BB06D857A}"/>
                </a:ext>
              </a:extLst>
            </p:cNvPr>
            <p:cNvSpPr/>
            <p:nvPr/>
          </p:nvSpPr>
          <p:spPr>
            <a:xfrm>
              <a:off x="10342958" y="320527"/>
              <a:ext cx="1331054" cy="1502495"/>
            </a:xfrm>
            <a:custGeom>
              <a:avLst/>
              <a:gdLst>
                <a:gd name="connsiteX0" fmla="*/ 2187388 w 4398682"/>
                <a:gd name="connsiteY0" fmla="*/ 0 h 5032188"/>
                <a:gd name="connsiteX1" fmla="*/ 4386729 w 4398682"/>
                <a:gd name="connsiteY1" fmla="*/ 1261035 h 5032188"/>
                <a:gd name="connsiteX2" fmla="*/ 4398682 w 4398682"/>
                <a:gd name="connsiteY2" fmla="*/ 3789083 h 5032188"/>
                <a:gd name="connsiteX3" fmla="*/ 2193365 w 4398682"/>
                <a:gd name="connsiteY3" fmla="*/ 5032188 h 5032188"/>
                <a:gd name="connsiteX4" fmla="*/ 0 w 4398682"/>
                <a:gd name="connsiteY4" fmla="*/ 3783106 h 5032188"/>
                <a:gd name="connsiteX5" fmla="*/ 0 w 4398682"/>
                <a:gd name="connsiteY5" fmla="*/ 1267012 h 5032188"/>
                <a:gd name="connsiteX6" fmla="*/ 2187388 w 4398682"/>
                <a:gd name="connsiteY6" fmla="*/ 0 h 5032188"/>
                <a:gd name="connsiteX0" fmla="*/ 2187388 w 4387647"/>
                <a:gd name="connsiteY0" fmla="*/ 0 h 5032188"/>
                <a:gd name="connsiteX1" fmla="*/ 4386729 w 4387647"/>
                <a:gd name="connsiteY1" fmla="*/ 1261035 h 5032188"/>
                <a:gd name="connsiteX2" fmla="*/ 4384192 w 4387647"/>
                <a:gd name="connsiteY2" fmla="*/ 3783287 h 5032188"/>
                <a:gd name="connsiteX3" fmla="*/ 2193365 w 4387647"/>
                <a:gd name="connsiteY3" fmla="*/ 5032188 h 5032188"/>
                <a:gd name="connsiteX4" fmla="*/ 0 w 4387647"/>
                <a:gd name="connsiteY4" fmla="*/ 3783106 h 5032188"/>
                <a:gd name="connsiteX5" fmla="*/ 0 w 4387647"/>
                <a:gd name="connsiteY5" fmla="*/ 1267012 h 5032188"/>
                <a:gd name="connsiteX6" fmla="*/ 2187388 w 4387647"/>
                <a:gd name="connsiteY6" fmla="*/ 0 h 503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647" h="5032188">
                  <a:moveTo>
                    <a:pt x="2187388" y="0"/>
                  </a:moveTo>
                  <a:lnTo>
                    <a:pt x="4386729" y="1261035"/>
                  </a:lnTo>
                  <a:cubicBezTo>
                    <a:pt x="4390713" y="2103718"/>
                    <a:pt x="4380208" y="2940604"/>
                    <a:pt x="4384192" y="3783287"/>
                  </a:cubicBezTo>
                  <a:lnTo>
                    <a:pt x="2193365" y="5032188"/>
                  </a:lnTo>
                  <a:lnTo>
                    <a:pt x="0" y="3783106"/>
                  </a:lnTo>
                  <a:lnTo>
                    <a:pt x="0" y="1267012"/>
                  </a:lnTo>
                  <a:lnTo>
                    <a:pt x="2187388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noProof="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87168"/>
            <a:ext cx="4572000" cy="338328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0" y="2487168"/>
            <a:ext cx="5029200" cy="33832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8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200400"/>
            <a:ext cx="5029200" cy="2743200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373D33A6-83B0-5538-2873-8856E4E6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</p:spPr>
      </p:pic>
      <p:sp>
        <p:nvSpPr>
          <p:cNvPr id="7" name="Content placeholder 47">
            <a:extLst>
              <a:ext uri="{FF2B5EF4-FFF2-40B4-BE49-F238E27FC236}">
                <a16:creationId xmlns:a16="http://schemas.microsoft.com/office/drawing/2014/main" id="{3944D979-8121-82AA-A130-38072F1EA83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1872" y="2240280"/>
            <a:ext cx="5029200" cy="7602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5" name="Freeform: Shape 25">
            <a:extLst>
              <a:ext uri="{FF2B5EF4-FFF2-40B4-BE49-F238E27FC236}">
                <a16:creationId xmlns:a16="http://schemas.microsoft.com/office/drawing/2014/main" id="{8A1DBD66-3066-DF70-EF94-95DF0D7A6503}"/>
              </a:ext>
            </a:extLst>
          </p:cNvPr>
          <p:cNvSpPr/>
          <p:nvPr userDrawn="1"/>
        </p:nvSpPr>
        <p:spPr>
          <a:xfrm flipH="1">
            <a:off x="7400972" y="4594440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D2CC929C-40BF-4EF5-7910-7F657CAF8CA9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66E94398-47F0-267C-6791-5C30B1CEF496}"/>
              </a:ext>
            </a:extLst>
          </p:cNvPr>
          <p:cNvCxnSpPr/>
          <p:nvPr userDrawn="1"/>
        </p:nvCxnSpPr>
        <p:spPr>
          <a:xfrm>
            <a:off x="1142663" y="2282891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7792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663440" cy="1737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7A93C-2947-B6E4-C693-7C485DDC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486400" cy="17373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A3F288-990F-014E-F099-1E3091477CA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914400" y="2743200"/>
            <a:ext cx="8348472" cy="337413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393192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17990C-ED42-30BE-0501-F9C5B4A48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108960"/>
            <a:ext cx="3931920" cy="26517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C62875-1B1B-E814-6549-162A8DBF892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45002" y="0"/>
            <a:ext cx="6446999" cy="6858000"/>
          </a:xfrm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1FB993-29E1-3DBD-8335-7970016F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03802" y="480395"/>
            <a:ext cx="1896941" cy="217161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rgbClr val="F7D952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12BFFCE7-C68B-4904-8795-9589C3F38FD4}"/>
              </a:ext>
            </a:extLst>
          </p:cNvPr>
          <p:cNvSpPr/>
          <p:nvPr userDrawn="1"/>
        </p:nvSpPr>
        <p:spPr>
          <a:xfrm>
            <a:off x="636161" y="5854024"/>
            <a:ext cx="2330137" cy="708120"/>
          </a:xfrm>
          <a:prstGeom prst="rect">
            <a:avLst/>
          </a:prstGeom>
          <a:solidFill>
            <a:srgbClr val="0F2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reeform: Shape 19">
            <a:extLst>
              <a:ext uri="{FF2B5EF4-FFF2-40B4-BE49-F238E27FC236}">
                <a16:creationId xmlns:a16="http://schemas.microsoft.com/office/drawing/2014/main" id="{9D307BA6-8A60-85D7-CC8B-894256DC4B90}"/>
              </a:ext>
            </a:extLst>
          </p:cNvPr>
          <p:cNvSpPr/>
          <p:nvPr userDrawn="1"/>
        </p:nvSpPr>
        <p:spPr>
          <a:xfrm>
            <a:off x="8517470" y="2248218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>
            <a:off x="9578882" y="460803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>
            <a:off x="9522496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>
            <a:off x="11034052" y="3709992"/>
            <a:ext cx="117318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60704"/>
            <a:ext cx="7132320" cy="1773936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4C76-4814-6AFA-CEFD-F82B9ED9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108960"/>
            <a:ext cx="3291840" cy="2651760"/>
          </a:xfrm>
        </p:spPr>
        <p:txBody>
          <a:bodyPr/>
          <a:lstStyle>
            <a:lvl1pPr marL="0" indent="0">
              <a:buNone/>
              <a:defRPr sz="1800"/>
            </a:lvl1pPr>
            <a:lvl2pPr marL="347472">
              <a:defRPr sz="1800"/>
            </a:lvl2pPr>
            <a:lvl3pPr marL="731520">
              <a:defRPr sz="1800"/>
            </a:lvl3pPr>
            <a:lvl4pPr marL="109728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2F254A-B4C7-D072-FEB9-22F9A2B0CA64}"/>
              </a:ext>
            </a:extLst>
          </p:cNvPr>
          <p:cNvSpPr>
            <a:spLocks noGrp="1"/>
          </p:cNvSpPr>
          <p:nvPr>
            <p:ph idx="56"/>
          </p:nvPr>
        </p:nvSpPr>
        <p:spPr>
          <a:xfrm>
            <a:off x="4754880" y="3108960"/>
            <a:ext cx="3291840" cy="2651760"/>
          </a:xfrm>
        </p:spPr>
        <p:txBody>
          <a:bodyPr/>
          <a:lstStyle>
            <a:lvl1pPr marL="0" indent="0">
              <a:buNone/>
              <a:defRPr sz="1800"/>
            </a:lvl1pPr>
            <a:lvl2pPr marL="347472">
              <a:defRPr sz="1800"/>
            </a:lvl2pPr>
            <a:lvl3pPr marL="731520">
              <a:defRPr sz="1800"/>
            </a:lvl3pPr>
            <a:lvl4pPr marL="109728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DBF4DF-D0B4-1DA6-0271-5D4033A9C19C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389120" cy="210312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03123E-E3E0-5E2A-E1FB-EC28A2C68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3108960"/>
            <a:ext cx="4389120" cy="19202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6B95-C59B-C125-7957-8C41B378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367528" cy="52120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8CD2E87-8426-FC12-6665-A6E2F64FEA9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-9525" y="5039331"/>
            <a:ext cx="986377" cy="128016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D35CF771-1335-6C94-6AA8-AF68EADDDF00}"/>
              </a:ext>
            </a:extLst>
          </p:cNvPr>
          <p:cNvSpPr/>
          <p:nvPr userDrawn="1"/>
        </p:nvSpPr>
        <p:spPr>
          <a:xfrm>
            <a:off x="1140014" y="5142797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9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74" r:id="rId3"/>
    <p:sldLayoutId id="2147483670" r:id="rId4"/>
    <p:sldLayoutId id="2147483669" r:id="rId5"/>
    <p:sldLayoutId id="2147483655" r:id="rId6"/>
    <p:sldLayoutId id="2147483651" r:id="rId7"/>
    <p:sldLayoutId id="2147483662" r:id="rId8"/>
    <p:sldLayoutId id="2147483672" r:id="rId9"/>
    <p:sldLayoutId id="2147483673" r:id="rId10"/>
    <p:sldLayoutId id="2147483653" r:id="rId11"/>
    <p:sldLayoutId id="2147483663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9728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6304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tdem.texas.gov/response/state-of-texas-emergency-assistance-registry" TargetMode="External"/><Relationship Id="rId7" Type="http://schemas.openxmlformats.org/officeDocument/2006/relationships/hyperlink" Target="https://www.nps.gov/articles/p52-fire-safety-for-people-with-disabilities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sfa.fema.gov/prevention/home-fires/at-risk-audiences/people-with-disabilities/" TargetMode="External"/><Relationship Id="rId5" Type="http://schemas.openxmlformats.org/officeDocument/2006/relationships/hyperlink" Target="https://www.nfpa.org/downloadable-resources/guides/evacuation-guide-pdf" TargetMode="External"/><Relationship Id="rId4" Type="http://schemas.openxmlformats.org/officeDocument/2006/relationships/hyperlink" Target="https://www.sa.gov/Government/Emergency-Crisis-Response/Alert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fif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.gov/resources/law-enforcement-gui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fa.fema.gov/blog/responding-to-incidents-involving-individuals-with-autis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92" y="731520"/>
            <a:ext cx="5029200" cy="3291840"/>
          </a:xfrm>
        </p:spPr>
        <p:txBody>
          <a:bodyPr lIns="0" anchor="b" anchorCtr="0">
            <a:normAutofit fontScale="90000"/>
          </a:bodyPr>
          <a:lstStyle/>
          <a:p>
            <a:r>
              <a:rPr lang="en-US" dirty="0"/>
              <a:t>How to talk to People in Uniform  </a:t>
            </a:r>
            <a:r>
              <a:rPr lang="en-US" sz="4400" dirty="0">
                <a:solidFill>
                  <a:srgbClr val="FF0000"/>
                </a:solidFill>
              </a:rPr>
              <a:t>Fire Department / Emergency Medical Services</a:t>
            </a:r>
            <a:br>
              <a:rPr lang="en-US" dirty="0"/>
            </a:br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11462" y="4402317"/>
            <a:ext cx="4912598" cy="2007909"/>
          </a:xfrm>
        </p:spPr>
        <p:txBody>
          <a:bodyPr>
            <a:normAutofit/>
          </a:bodyPr>
          <a:lstStyle/>
          <a:p>
            <a:r>
              <a:rPr lang="en-US" sz="2400" i="1" dirty="0">
                <a:latin typeface="Britannic Bold" panose="020B0903060703020204" pitchFamily="34" charset="0"/>
              </a:rPr>
              <a:t>San Antonio Fire Department </a:t>
            </a:r>
          </a:p>
          <a:p>
            <a:r>
              <a:rPr lang="en-US" dirty="0">
                <a:latin typeface="Britannic Bold" panose="020B0903060703020204" pitchFamily="34" charset="0"/>
              </a:rPr>
              <a:t>Dana Williams – Firefighter / Paramedic</a:t>
            </a:r>
          </a:p>
          <a:p>
            <a:r>
              <a:rPr lang="en-US" dirty="0">
                <a:latin typeface="Britannic Bold" panose="020B0903060703020204" pitchFamily="34" charset="0"/>
              </a:rPr>
              <a:t>Eddie Flores – Firefighter / EMT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83BB08F-E403-8715-0B24-AD9E4B72C80E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/>
          <a:srcRect l="21354" r="21354"/>
          <a:stretch/>
        </p:blipFill>
        <p:spPr>
          <a:xfrm>
            <a:off x="6173492" y="88990"/>
            <a:ext cx="5551094" cy="6321237"/>
          </a:xfrm>
          <a:effectLst>
            <a:softEdge rad="787400"/>
          </a:effectLst>
        </p:spPr>
      </p:pic>
      <p:pic>
        <p:nvPicPr>
          <p:cNvPr id="3" name="Picture 2" descr="Two people in uniform&#10;&#10;Description automatically generated with medium confidence">
            <a:extLst>
              <a:ext uri="{FF2B5EF4-FFF2-40B4-BE49-F238E27FC236}">
                <a16:creationId xmlns:a16="http://schemas.microsoft.com/office/drawing/2014/main" id="{4865F126-643B-4FA5-8A12-C3CEDFA2F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4008230" y="433634"/>
            <a:ext cx="245097" cy="245097"/>
          </a:xfrm>
          <a:prstGeom prst="roundRect">
            <a:avLst>
              <a:gd name="adj" fmla="val 78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389120" cy="2103120"/>
          </a:xfrm>
          <a:noFill/>
        </p:spPr>
        <p:txBody>
          <a:bodyPr anchor="b" anchorCtr="0">
            <a:noAutofit/>
          </a:bodyPr>
          <a:lstStyle/>
          <a:p>
            <a:r>
              <a:rPr lang="en-US" dirty="0"/>
              <a:t>Get to know your local 1</a:t>
            </a:r>
            <a:r>
              <a:rPr lang="en-US" baseline="30000" dirty="0"/>
              <a:t>st</a:t>
            </a:r>
            <a:r>
              <a:rPr lang="en-US" dirty="0"/>
              <a:t> Responders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45A5E8DE-1C30-4309-8CD6-E489B2DB4C4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 rot="10800000" flipH="1" flipV="1">
            <a:off x="5813825" y="421729"/>
            <a:ext cx="4465318" cy="28767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FE8A8-4537-F7A1-3BF9-834AEFE3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D5C50F-3978-4303-9DE8-D2225B325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32" y="2950589"/>
            <a:ext cx="6094268" cy="2356701"/>
          </a:xfrm>
        </p:spPr>
        <p:txBody>
          <a:bodyPr/>
          <a:lstStyle/>
          <a:p>
            <a:endParaRPr lang="en-US" b="1" dirty="0">
              <a:latin typeface="Bookman Old Style" panose="02050604050505020204" pitchFamily="18" charset="0"/>
            </a:endParaRPr>
          </a:p>
          <a:p>
            <a:endParaRPr lang="en-US" b="1" dirty="0">
              <a:latin typeface="Bookman Old Style" panose="02050604050505020204" pitchFamily="18" charset="0"/>
            </a:endParaRPr>
          </a:p>
          <a:p>
            <a:r>
              <a:rPr lang="en-US" b="1" dirty="0">
                <a:latin typeface="Bookman Old Style" panose="02050604050505020204" pitchFamily="18" charset="0"/>
              </a:rPr>
              <a:t>Visit your local Fire Station / EMS 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Visit your local Police Station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Attend events 1</a:t>
            </a:r>
            <a:r>
              <a:rPr lang="en-US" b="1" baseline="30000" dirty="0">
                <a:latin typeface="Bookman Old Style" panose="02050604050505020204" pitchFamily="18" charset="0"/>
              </a:rPr>
              <a:t>st</a:t>
            </a:r>
            <a:r>
              <a:rPr lang="en-US" b="1" dirty="0">
                <a:latin typeface="Bookman Old Style" panose="02050604050505020204" pitchFamily="18" charset="0"/>
              </a:rPr>
              <a:t> Responders will also be attending.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7671816" cy="2103120"/>
          </a:xfrm>
          <a:noFill/>
        </p:spPr>
        <p:txBody>
          <a:bodyPr anchor="b" anchorCtr="0">
            <a:noAutofit/>
          </a:bodyPr>
          <a:lstStyle/>
          <a:p>
            <a:r>
              <a:rPr lang="en-US" dirty="0"/>
              <a:t>Prepare for Emergencies before they happen.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31D8C-5C7D-BFD9-19A4-7628C140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8777AE-B9C8-4FE6-9D01-99EFD4AF7C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2834639"/>
            <a:ext cx="10149840" cy="37484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Prepare a GO BAG / KIT (3 days worth of clothes, non-perishable food, and medication).</a:t>
            </a:r>
          </a:p>
          <a:p>
            <a:r>
              <a:rPr lang="en-US" dirty="0"/>
              <a:t>Make copies of I.D.s / passports / birth certificates.</a:t>
            </a:r>
          </a:p>
          <a:p>
            <a:r>
              <a:rPr lang="en-US" dirty="0"/>
              <a:t>Make copies of important medical information / fill out a File of Life form.</a:t>
            </a:r>
          </a:p>
          <a:p>
            <a:r>
              <a:rPr lang="en-US" dirty="0"/>
              <a:t>Wear a medical bracelet / necklace.</a:t>
            </a:r>
          </a:p>
          <a:p>
            <a:r>
              <a:rPr lang="en-US" dirty="0"/>
              <a:t>Create an escape / evacuation plan with a backup or alternative option. </a:t>
            </a:r>
          </a:p>
          <a:p>
            <a:r>
              <a:rPr lang="en-US" dirty="0"/>
              <a:t>Carry a communication device (telephone, tablet, picture cards).</a:t>
            </a:r>
          </a:p>
          <a:p>
            <a:r>
              <a:rPr lang="en-US" dirty="0"/>
              <a:t>Install smoke alarms / bed shakers / strobes (SAFD has a free program! – (FireSafeSA.com for sign up) Install Carbon Monoxide Detector.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**please get pre-made packets after the presentation**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21E73BA-53B9-C0C1-476A-00736A64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76" y="1499616"/>
            <a:ext cx="7955280" cy="1335024"/>
          </a:xfrm>
        </p:spPr>
        <p:txBody>
          <a:bodyPr anchor="b" anchorCtr="0"/>
          <a:lstStyle/>
          <a:p>
            <a:r>
              <a:rPr lang="en-US" dirty="0"/>
              <a:t>Important Safety Websites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8180D0-1AB6-8416-0EB1-10648E1A60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65576" y="3108960"/>
            <a:ext cx="4572000" cy="31089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https://www.firesafesa.com/</a:t>
            </a:r>
          </a:p>
          <a:p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Texas Emergency Assistance Registry</a:t>
            </a:r>
            <a:endParaRPr lang="en-US" dirty="0">
              <a:solidFill>
                <a:srgbClr val="AEC0D9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Alerts - City of San Antonio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Emergency Evacuation Guide for People with Disabilities PDF.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 Safety for People with Disabilities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 Prevention 52: Fire Safety for People with Disabilities (U.S. National Park Service)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 descr="Logo&#10;&#10;Description automatically generated">
            <a:extLst>
              <a:ext uri="{FF2B5EF4-FFF2-40B4-BE49-F238E27FC236}">
                <a16:creationId xmlns:a16="http://schemas.microsoft.com/office/drawing/2014/main" id="{EBAC4239-276D-495A-BA3F-CF79A36EF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096000" y="658745"/>
            <a:ext cx="5035173" cy="1089235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E4D147-B48C-ADE3-3FEF-627D467699A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194169" y="6217920"/>
            <a:ext cx="458592" cy="365125"/>
          </a:xfrm>
        </p:spPr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12</a:t>
            </a:fld>
            <a:endParaRPr lang="en-US" altLang="zh-CN" noProof="0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55AB7753-4245-72E4-BEDB-33038672BA35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972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0" y="731520"/>
            <a:ext cx="5394960" cy="2103120"/>
          </a:xfrm>
        </p:spPr>
        <p:txBody>
          <a:bodyPr/>
          <a:lstStyle/>
          <a:p>
            <a:r>
              <a:rPr lang="en-US" dirty="0"/>
              <a:t>Thank you!!!!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5040" y="3108960"/>
            <a:ext cx="5394960" cy="1879791"/>
          </a:xfrm>
        </p:spPr>
        <p:txBody>
          <a:bodyPr>
            <a:normAutofit/>
          </a:bodyPr>
          <a:lstStyle/>
          <a:p>
            <a:r>
              <a:rPr lang="en-US" dirty="0"/>
              <a:t>Dana Williams</a:t>
            </a:r>
          </a:p>
          <a:p>
            <a:r>
              <a:rPr lang="en-US" dirty="0"/>
              <a:t>Disability Program Coordinator </a:t>
            </a:r>
          </a:p>
          <a:p>
            <a:pPr lvl="0"/>
            <a:r>
              <a:rPr lang="en-US" dirty="0"/>
              <a:t>Dana.Williams@sanantonio.gov</a:t>
            </a:r>
          </a:p>
          <a:p>
            <a:pPr lvl="0"/>
            <a:r>
              <a:rPr lang="en-US" dirty="0"/>
              <a:t>Firesafesa.com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A34F248-7ED4-4B22-B8DD-2CF9F44F4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52" y="236419"/>
            <a:ext cx="2137123" cy="25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021C-3CEB-0FBA-DA89-C9C82E74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389120" cy="1116134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Agenda for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746B3-AFD9-641E-7CBF-9A783646B36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9931" y="2109719"/>
            <a:ext cx="4389120" cy="2198330"/>
          </a:xfrm>
        </p:spPr>
        <p:txBody>
          <a:bodyPr anchorCtr="0">
            <a:normAutofit/>
          </a:bodyPr>
          <a:lstStyle/>
          <a:p>
            <a:r>
              <a:rPr lang="en-US" sz="2000" dirty="0"/>
              <a:t>Classroom Presentation </a:t>
            </a:r>
          </a:p>
          <a:p>
            <a:r>
              <a:rPr lang="en-US" sz="2000" dirty="0"/>
              <a:t>Questions and Answers</a:t>
            </a:r>
          </a:p>
          <a:p>
            <a:r>
              <a:rPr lang="en-US" sz="2000" dirty="0"/>
              <a:t>Ambulance tour/walk through and medical equipment</a:t>
            </a:r>
          </a:p>
          <a:p>
            <a:r>
              <a:rPr lang="en-US" sz="2000" dirty="0"/>
              <a:t>Practice introducing yourself</a:t>
            </a:r>
          </a:p>
        </p:txBody>
      </p:sp>
      <p:pic>
        <p:nvPicPr>
          <p:cNvPr id="6" name="Picture 5" descr="Firefighter female outline">
            <a:extLst>
              <a:ext uri="{FF2B5EF4-FFF2-40B4-BE49-F238E27FC236}">
                <a16:creationId xmlns:a16="http://schemas.microsoft.com/office/drawing/2014/main" id="{3A04872E-0C65-4607-BA1C-319C4998A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01894" y="1198186"/>
            <a:ext cx="4160952" cy="416095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9569-83D5-A20B-653C-B9D6C8D9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4169" y="6217920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FEACEE-25B4-4A2D-B147-27296E36371D}" type="slidenum">
              <a:rPr lang="en-US" altLang="zh-CN" noProof="0" smtClean="0"/>
              <a:pPr>
                <a:spcAft>
                  <a:spcPts val="600"/>
                </a:spcAft>
              </a:pPr>
              <a:t>2</a:t>
            </a:fld>
            <a:endParaRPr lang="en-US" altLang="zh-CN" noProof="0"/>
          </a:p>
        </p:txBody>
      </p:sp>
      <p:pic>
        <p:nvPicPr>
          <p:cNvPr id="8" name="Graphic 7" descr="Doctor male with solid fill">
            <a:extLst>
              <a:ext uri="{FF2B5EF4-FFF2-40B4-BE49-F238E27FC236}">
                <a16:creationId xmlns:a16="http://schemas.microsoft.com/office/drawing/2014/main" id="{8B77A46A-4134-447A-AFC2-9671291E5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9297" y="2601799"/>
            <a:ext cx="4160952" cy="41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0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2A73C-F597-27B7-8F29-D6406DC4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64" y="731520"/>
            <a:ext cx="5029200" cy="3291840"/>
          </a:xfrm>
        </p:spPr>
        <p:txBody>
          <a:bodyPr lIns="0" anchor="b" anchorCtr="0"/>
          <a:lstStyle/>
          <a:p>
            <a:r>
              <a:rPr lang="en-US" dirty="0"/>
              <a:t>How can you identify a First Responder?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90503-C2C6-37F4-4636-9B4A8A3DE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rot="10800000">
            <a:off x="12989477" y="4694548"/>
            <a:ext cx="179768" cy="1579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Graphic 4" descr="Ambulance outline">
            <a:extLst>
              <a:ext uri="{FF2B5EF4-FFF2-40B4-BE49-F238E27FC236}">
                <a16:creationId xmlns:a16="http://schemas.microsoft.com/office/drawing/2014/main" id="{8CC577F2-11BF-4529-BE6A-095F13C6B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0884" y="4023360"/>
            <a:ext cx="2206817" cy="22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1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389120" cy="2103120"/>
          </a:xfrm>
        </p:spPr>
        <p:txBody>
          <a:bodyPr anchor="b" anchorCtr="0">
            <a:normAutofit/>
          </a:bodyPr>
          <a:lstStyle/>
          <a:p>
            <a:r>
              <a:rPr lang="en-US"/>
              <a:t>First responders will have the following:</a:t>
            </a:r>
          </a:p>
        </p:txBody>
      </p:sp>
      <p:pic>
        <p:nvPicPr>
          <p:cNvPr id="6" name="Picture 5" descr="Police car red lights in night time">
            <a:extLst>
              <a:ext uri="{FF2B5EF4-FFF2-40B4-BE49-F238E27FC236}">
                <a16:creationId xmlns:a16="http://schemas.microsoft.com/office/drawing/2014/main" id="{6B0E71AF-0918-4B83-A7DB-4808CA00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81" r="2" b="23044"/>
          <a:stretch>
            <a:fillRect/>
          </a:stretch>
        </p:blipFill>
        <p:spPr>
          <a:xfrm>
            <a:off x="914400" y="3108960"/>
            <a:ext cx="4389120" cy="192024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367528" cy="52120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i="0" u="sng" dirty="0">
                <a:effectLst/>
              </a:rPr>
              <a:t>Uniforms and Badges</a:t>
            </a:r>
            <a:r>
              <a:rPr lang="en-US" sz="2000" b="1" i="0" dirty="0">
                <a:effectLst/>
              </a:rPr>
              <a:t>:</a:t>
            </a:r>
            <a:r>
              <a:rPr lang="en-US" sz="2000" b="0" i="0" dirty="0">
                <a:effectLst/>
              </a:rPr>
              <a:t> Uniforms often feature patches, badges, and embroidered names specifying the agency (e.g., "Police," "Fire," "EMS").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u="sng" dirty="0">
                <a:effectLst/>
              </a:rPr>
              <a:t>Uniform Colors/Symbols</a:t>
            </a:r>
            <a:r>
              <a:rPr lang="en-US" sz="2000" b="1" i="0" dirty="0">
                <a:effectLst/>
              </a:rPr>
              <a:t>:</a:t>
            </a:r>
            <a:r>
              <a:rPr lang="en-US" sz="2000" b="0" i="0" dirty="0">
                <a:effectLst/>
              </a:rPr>
              <a:t> Distinct colors are often used, such as blue for police, white or red for fire, and sometimes specialized badges.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u="sng" dirty="0">
                <a:effectLst/>
              </a:rPr>
              <a:t>High-Visibility Gear</a:t>
            </a:r>
            <a:r>
              <a:rPr lang="en-US" sz="2000" b="1" i="0" dirty="0">
                <a:effectLst/>
              </a:rPr>
              <a:t>:</a:t>
            </a:r>
            <a:r>
              <a:rPr lang="en-US" sz="2000" b="0" i="0" dirty="0">
                <a:effectLst/>
              </a:rPr>
              <a:t> Hi-visibility vests, armbands, or helmet stickers are common for on-scene identification.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i="0" u="sng" dirty="0">
                <a:effectLst/>
              </a:rPr>
              <a:t>Vehicle Identification</a:t>
            </a:r>
            <a:r>
              <a:rPr lang="en-US" sz="2000" b="1" i="0" dirty="0">
                <a:effectLst/>
              </a:rPr>
              <a:t>:</a:t>
            </a:r>
            <a:r>
              <a:rPr lang="en-US" sz="2000" b="0" i="0" dirty="0">
                <a:effectLst/>
              </a:rPr>
              <a:t> Emergency vehicles (fire trucks, ambulances, police cruisers) will have official department markings, flashing lights, and sirens.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4AF3B-CC38-C6F7-1058-2FC5EE48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4169" y="6217920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61EC-5F42-6AB8-DF35-480F0702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1175050" flipV="1">
            <a:off x="14056468" y="-1643726"/>
            <a:ext cx="514278" cy="177838"/>
          </a:xfrm>
        </p:spPr>
        <p:txBody>
          <a:bodyPr lIns="0" anchor="t" anchorCtr="0"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9339-FABF-04A2-4090-C38B947B2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flipH="1" flipV="1">
            <a:off x="13074983" y="569325"/>
            <a:ext cx="45719" cy="1458462"/>
          </a:xfrm>
        </p:spPr>
        <p:txBody>
          <a:bodyPr anchor="b" anchorCtr="0">
            <a:normAutofit/>
          </a:bodyPr>
          <a:lstStyle/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372550F-E2C0-2C0B-0ABA-5672CEBF71D0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2"/>
          <a:srcRect l="5097" r="5097"/>
          <a:stretch/>
        </p:blipFill>
        <p:spPr>
          <a:xfrm flipV="1">
            <a:off x="13029177" y="2902881"/>
            <a:ext cx="277630" cy="325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couple of police officers&#10;&#10;Description automatically generated with low confidence">
            <a:extLst>
              <a:ext uri="{FF2B5EF4-FFF2-40B4-BE49-F238E27FC236}">
                <a16:creationId xmlns:a16="http://schemas.microsoft.com/office/drawing/2014/main" id="{300B9A8B-7358-44D9-A08B-DE99CD58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3097843" y="2559972"/>
            <a:ext cx="238877" cy="157261"/>
          </a:xfrm>
          <a:prstGeom prst="rect">
            <a:avLst/>
          </a:prstGeom>
        </p:spPr>
      </p:pic>
      <p:pic>
        <p:nvPicPr>
          <p:cNvPr id="15" name="Picture 14" descr="A police car parked in front of a building&#10;&#10;Description automatically generated">
            <a:extLst>
              <a:ext uri="{FF2B5EF4-FFF2-40B4-BE49-F238E27FC236}">
                <a16:creationId xmlns:a16="http://schemas.microsoft.com/office/drawing/2014/main" id="{FC58532C-3F1E-420A-80E6-93CD7CFE4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3029212" y="3406144"/>
            <a:ext cx="277595" cy="252789"/>
          </a:xfrm>
          <a:prstGeom prst="rect">
            <a:avLst/>
          </a:prstGeom>
        </p:spPr>
      </p:pic>
      <p:pic>
        <p:nvPicPr>
          <p:cNvPr id="18" name="Picture 17" descr="A picture containing text, road, outdoor, truck&#10;&#10;Description automatically generated">
            <a:extLst>
              <a:ext uri="{FF2B5EF4-FFF2-40B4-BE49-F238E27FC236}">
                <a16:creationId xmlns:a16="http://schemas.microsoft.com/office/drawing/2014/main" id="{26A80EC0-0B0E-4DC2-9236-98405CFE7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25" y="3865491"/>
            <a:ext cx="5183239" cy="2724903"/>
          </a:xfrm>
          <a:prstGeom prst="rect">
            <a:avLst/>
          </a:prstGeom>
        </p:spPr>
      </p:pic>
      <p:pic>
        <p:nvPicPr>
          <p:cNvPr id="21" name="Picture 20" descr="A person in uniform standing next to a firetruck&#10;&#10;Description automatically generated with medium confidence">
            <a:extLst>
              <a:ext uri="{FF2B5EF4-FFF2-40B4-BE49-F238E27FC236}">
                <a16:creationId xmlns:a16="http://schemas.microsoft.com/office/drawing/2014/main" id="{2FDD2AE8-E8A4-46C4-905C-CF7E2AB1E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802" y="611257"/>
            <a:ext cx="4303340" cy="2748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C7930-5049-4D56-916F-0CFDC3ABAA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51629" y="379796"/>
            <a:ext cx="4958499" cy="3307328"/>
          </a:xfrm>
          <a:prstGeom prst="rect">
            <a:avLst/>
          </a:prstGeom>
        </p:spPr>
      </p:pic>
      <p:pic>
        <p:nvPicPr>
          <p:cNvPr id="7" name="Picture 6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7EE784F1-2DCC-4975-BD62-94522F352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2833" y="4237422"/>
            <a:ext cx="3367295" cy="224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87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9BBF1-9BC2-6DCE-0154-88734698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3" y="492981"/>
            <a:ext cx="4663440" cy="218035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Approaching a First responder (Hearing and Verbal)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3B199B-AFAF-FCA4-CEA7-D9E73D707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486400" cy="419558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b="0" i="0" dirty="0">
              <a:effectLst/>
              <a:latin typeface="Google Sans"/>
            </a:endParaRPr>
          </a:p>
          <a:p>
            <a:endParaRPr lang="en-US" dirty="0"/>
          </a:p>
        </p:txBody>
      </p:sp>
      <p:graphicFrame>
        <p:nvGraphicFramePr>
          <p:cNvPr id="11" name="Table Placeholder 6" descr="A timeline of the product launch">
            <a:extLst>
              <a:ext uri="{FF2B5EF4-FFF2-40B4-BE49-F238E27FC236}">
                <a16:creationId xmlns:a16="http://schemas.microsoft.com/office/drawing/2014/main" id="{A9E2E0E1-AAB8-A475-781D-7E66AD5CFE21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713448465"/>
              </p:ext>
            </p:extLst>
          </p:nvPr>
        </p:nvGraphicFramePr>
        <p:xfrm>
          <a:off x="5235163" y="328474"/>
          <a:ext cx="6103397" cy="625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4800F032-5102-94C2-865C-AE9D448B2744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C5013-A563-C783-9185-9C847D4B4A4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6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4602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18537-D028-9E9C-FB87-93F24955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30315"/>
            <a:ext cx="3931920" cy="1844528"/>
          </a:xfrm>
        </p:spPr>
        <p:txBody>
          <a:bodyPr anchor="b" anchorCtr="0"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Approaching a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Responder (Person with hearing loss)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0093B1-77CC-1E61-FB22-E136F94E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39" y="2860146"/>
            <a:ext cx="9676660" cy="382450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effectLst/>
                <a:latin typeface="Google Sans"/>
              </a:rPr>
              <a:t>Get Attention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Gently tap their shoulder or wave. Use lights, such as turning room lights on/off, to grab attention.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effectLst/>
                <a:latin typeface="Google Sans"/>
              </a:rPr>
              <a:t>Establish Communication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Point to your ear and shake your head, or point to your mouth/ear to signal being hard of hearing.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effectLst/>
                <a:latin typeface="Google Sans"/>
              </a:rPr>
              <a:t>Face-to-Face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Ensure your face is visible, well-lit, and unobstructed (no masks or chewing gum) so the responder can read your lips and see facial expressions.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effectLst/>
                <a:latin typeface="Google Sans"/>
              </a:rPr>
              <a:t>Use Written Notes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Use a smartphone note app, paper and pen, or a whiteboard to write messages.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effectLst/>
                <a:latin typeface="Google Sans"/>
              </a:rPr>
              <a:t>Keep it Simple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Use clear</a:t>
            </a:r>
            <a:r>
              <a:rPr lang="en-US" b="0" i="0">
                <a:effectLst/>
                <a:latin typeface="Google Sans"/>
              </a:rPr>
              <a:t>, simple gestures </a:t>
            </a:r>
            <a:r>
              <a:rPr lang="en-US" b="0" i="0" dirty="0">
                <a:effectLst/>
                <a:latin typeface="Google Sans"/>
              </a:rPr>
              <a:t>to explain the emergency.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effectLst/>
                <a:latin typeface="Google Sans"/>
              </a:rPr>
              <a:t>Request an Interpreter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If the situation is complex, ask for a qualified sign language interpreter. Under the </a:t>
            </a:r>
            <a:r>
              <a:rPr lang="en-US" b="0" i="0" dirty="0"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</a:t>
            </a:r>
            <a:r>
              <a:rPr lang="en-US" b="0" i="0" dirty="0">
                <a:effectLst/>
                <a:latin typeface="Google Sans"/>
              </a:rPr>
              <a:t>, they are required to provide effective communication, including interpreters.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C4B5C6A-45B4-1976-622A-4CEB4E3211BC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4"/>
          <a:srcRect l="18664" r="18664"/>
          <a:stretch/>
        </p:blipFill>
        <p:spPr>
          <a:xfrm>
            <a:off x="6710734" y="108068"/>
            <a:ext cx="2587146" cy="2752078"/>
          </a:xfrm>
        </p:spPr>
      </p:pic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D246665A-6901-3F62-340A-A95E775ACA4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B3DA3-995E-263F-F271-D0DCB60A6118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7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7755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id="{0031CE36-F77D-3964-C169-771DBA49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2880"/>
            <a:ext cx="7132320" cy="1202860"/>
          </a:xfrm>
        </p:spPr>
        <p:txBody>
          <a:bodyPr/>
          <a:lstStyle/>
          <a:p>
            <a:r>
              <a:rPr lang="en-US" dirty="0"/>
              <a:t>Approaching a 1</a:t>
            </a:r>
            <a:r>
              <a:rPr lang="en-US" baseline="30000" dirty="0"/>
              <a:t>st</a:t>
            </a:r>
            <a:r>
              <a:rPr lang="en-US" dirty="0"/>
              <a:t> Responder (Non-verbal)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20E98B6-7B33-8FD4-A662-31DD4B85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06252"/>
            <a:ext cx="7350077" cy="415816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Google Sans"/>
              </a:rPr>
              <a:t>Use Visual Tools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Use your phone or tablet to text, write in a note-taking app, or display a pre-written message explaining your situation.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Google Sans"/>
              </a:rPr>
              <a:t>Show Identification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Immediately point to a medical alert bracelet, wallet card, or a document stating you are non-verbal.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Google Sans"/>
              </a:rPr>
              <a:t>Slow Down and Signal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Make non-threatening movements. Raise hands to show you are unarmed, then use simple hand gestures to show you need help, such as pointing to your throat, head, or a pain point.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Google Sans"/>
              </a:rPr>
              <a:t>Use Written Notes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Carry a small notebook to write down crucial information like "I am safe," "I need help," or your address.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Google Sans"/>
              </a:rPr>
              <a:t>Use Picture Cards</a:t>
            </a:r>
            <a:r>
              <a:rPr lang="en-US" b="1" i="0" dirty="0">
                <a:effectLst/>
                <a:latin typeface="Google Sans"/>
              </a:rPr>
              <a:t>:</a:t>
            </a:r>
            <a:r>
              <a:rPr lang="en-US" b="0" i="0" dirty="0">
                <a:effectLst/>
                <a:latin typeface="Google Sans"/>
              </a:rPr>
              <a:t> If available, point to pictures (e.g., pain, water, toilet) to communicate, as </a:t>
            </a:r>
            <a:r>
              <a:rPr lang="en-US" b="0" i="0" dirty="0"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recommended by FEMA</a:t>
            </a:r>
            <a:r>
              <a:rPr lang="en-US" b="0" i="0" dirty="0">
                <a:effectLst/>
                <a:latin typeface="Google Sans"/>
              </a:rPr>
              <a:t>.</a:t>
            </a:r>
          </a:p>
          <a:p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8466807-A2DA-EC5D-ACDE-B83D6F7169EA}"/>
              </a:ext>
            </a:extLst>
          </p:cNvPr>
          <p:cNvSpPr>
            <a:spLocks noGrp="1"/>
          </p:cNvSpPr>
          <p:nvPr>
            <p:ph idx="56"/>
          </p:nvPr>
        </p:nvSpPr>
        <p:spPr>
          <a:xfrm flipH="1">
            <a:off x="12722413" y="4713402"/>
            <a:ext cx="409123" cy="7541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930FF33C-2E3C-37EC-75C2-1BE4513D9B62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2DE72-77CB-CB24-A4D1-2FAC47307AC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8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418214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EC29-2F05-D7E4-A266-08C74BE4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314" y="282041"/>
            <a:ext cx="4441188" cy="2775857"/>
          </a:xfrm>
        </p:spPr>
        <p:txBody>
          <a:bodyPr/>
          <a:lstStyle/>
          <a:p>
            <a:r>
              <a:rPr lang="en-US" dirty="0"/>
              <a:t>How to visually identify your needs to a 1</a:t>
            </a:r>
            <a:r>
              <a:rPr lang="en-US" baseline="30000" dirty="0"/>
              <a:t>st</a:t>
            </a:r>
            <a:r>
              <a:rPr lang="en-US" dirty="0"/>
              <a:t> Responder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7EED95-1785-2CFF-AB72-C7852C4B1E15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/>
          <a:srcRect l="6522" r="6522"/>
          <a:stretch/>
        </p:blipFill>
        <p:spPr>
          <a:xfrm>
            <a:off x="714344" y="434409"/>
            <a:ext cx="2281287" cy="262348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332B2-5EF4-456F-99D1-842A1BB6CFEF}"/>
              </a:ext>
            </a:extLst>
          </p:cNvPr>
          <p:cNvSpPr txBox="1"/>
          <p:nvPr/>
        </p:nvSpPr>
        <p:spPr>
          <a:xfrm>
            <a:off x="1279234" y="3057898"/>
            <a:ext cx="9363628" cy="22159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Wear a medical identification device, such as a bracelet or necklace.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2000" dirty="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prstClr val="white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Use an identifying sticker inside your home or inside your vehicle.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2000" dirty="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</a:rPr>
              <a:t>Use dedicated phone lock-screen graphics with a special needs alert icon.</a:t>
            </a:r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2000" dirty="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800" dirty="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2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7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903"/>
      </a:accent2>
      <a:accent3>
        <a:srgbClr val="75262A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6">
      <a:majorFont>
        <a:latin typeface="Posterama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M9027928_win32_EF_v4" id="{FA821E7E-D625-4DCD-A30E-3216B54C8383}" vid="{DE28BE6C-8054-44B2-A92D-A1CAFC256BDB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B3C62-858A-4A01-AFEF-21E0BB8CE26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0009351-EDD4-484E-ACD6-D50CCB1376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897CAE-455D-42C9-A951-0C21BC122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{BDEC3073-5943-447F-87BA-EBD2478B87FD}TF63aebcec-8e39-4664-940a-dd6c2f00c54d020a9832_win32-3cdd3ee32610</Template>
  <TotalTime>8907</TotalTime>
  <Words>878</Words>
  <Application>Microsoft Office PowerPoint</Application>
  <PresentationFormat>Widescreen</PresentationFormat>
  <Paragraphs>84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Abadi</vt:lpstr>
      <vt:lpstr>Arial</vt:lpstr>
      <vt:lpstr>Bookman Old Style</vt:lpstr>
      <vt:lpstr>Britannic Bold</vt:lpstr>
      <vt:lpstr>Calibri</vt:lpstr>
      <vt:lpstr>Google Sans</vt:lpstr>
      <vt:lpstr>Posterama</vt:lpstr>
      <vt:lpstr>Posterama Text SemiBold</vt:lpstr>
      <vt:lpstr>Custom</vt:lpstr>
      <vt:lpstr>How to talk to People in Uniform  Fire Department / Emergency Medical Services </vt:lpstr>
      <vt:lpstr>Agenda for today</vt:lpstr>
      <vt:lpstr>How can you identify a First Responder?</vt:lpstr>
      <vt:lpstr>First responders will have the following:</vt:lpstr>
      <vt:lpstr>PowerPoint Presentation</vt:lpstr>
      <vt:lpstr>Approaching a First responder (Hearing and Verbal)</vt:lpstr>
      <vt:lpstr>Approaching a 1st Responder (Person with hearing loss)</vt:lpstr>
      <vt:lpstr>Approaching a 1st Responder (Non-verbal)</vt:lpstr>
      <vt:lpstr>How to visually identify your needs to a 1st Responder </vt:lpstr>
      <vt:lpstr>Get to know your local 1st Responders</vt:lpstr>
      <vt:lpstr>Prepare for Emergencies before they happen.</vt:lpstr>
      <vt:lpstr>Important Safety Websites</vt:lpstr>
      <vt:lpstr>Thank you!!!!  Questions?</vt:lpstr>
    </vt:vector>
  </TitlesOfParts>
  <Company>City of San Antonio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talk to People in Uniform</dc:title>
  <dc:creator>Dana Williams (SAFD)</dc:creator>
  <cp:lastModifiedBy>Dana Williams</cp:lastModifiedBy>
  <cp:revision>3</cp:revision>
  <dcterms:created xsi:type="dcterms:W3CDTF">2026-03-26T14:22:16Z</dcterms:created>
  <dcterms:modified xsi:type="dcterms:W3CDTF">2026-06-10T17:41:44Z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